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71" r:id="rId4"/>
  </p:sldMasterIdLst>
  <p:notesMasterIdLst>
    <p:notesMasterId r:id="rId36"/>
  </p:notesMasterIdLst>
  <p:handoutMasterIdLst>
    <p:handoutMasterId r:id="rId37"/>
  </p:handoutMasterIdLst>
  <p:sldIdLst>
    <p:sldId id="912" r:id="rId5"/>
    <p:sldId id="1092" r:id="rId6"/>
    <p:sldId id="1106" r:id="rId7"/>
    <p:sldId id="1107" r:id="rId8"/>
    <p:sldId id="1099" r:id="rId9"/>
    <p:sldId id="988" r:id="rId10"/>
    <p:sldId id="993" r:id="rId11"/>
    <p:sldId id="950" r:id="rId12"/>
    <p:sldId id="1007" r:id="rId13"/>
    <p:sldId id="997" r:id="rId14"/>
    <p:sldId id="1096" r:id="rId15"/>
    <p:sldId id="1097" r:id="rId16"/>
    <p:sldId id="1102" r:id="rId17"/>
    <p:sldId id="980" r:id="rId18"/>
    <p:sldId id="1001" r:id="rId19"/>
    <p:sldId id="998" r:id="rId20"/>
    <p:sldId id="303" r:id="rId21"/>
    <p:sldId id="1084" r:id="rId22"/>
    <p:sldId id="953" r:id="rId23"/>
    <p:sldId id="1104" r:id="rId24"/>
    <p:sldId id="1000" r:id="rId25"/>
    <p:sldId id="1011" r:id="rId26"/>
    <p:sldId id="1103" r:id="rId27"/>
    <p:sldId id="273" r:id="rId28"/>
    <p:sldId id="274" r:id="rId29"/>
    <p:sldId id="275" r:id="rId30"/>
    <p:sldId id="276" r:id="rId31"/>
    <p:sldId id="1089" r:id="rId32"/>
    <p:sldId id="1090" r:id="rId33"/>
    <p:sldId id="1101" r:id="rId34"/>
    <p:sldId id="1100" r:id="rId35"/>
  </p:sldIdLst>
  <p:sldSz cx="1219358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2A5B2C-B5DC-D34B-9067-5CDDB8F03C94}">
          <p14:sldIdLst>
            <p14:sldId id="912"/>
            <p14:sldId id="1092"/>
            <p14:sldId id="1106"/>
            <p14:sldId id="1107"/>
            <p14:sldId id="1099"/>
            <p14:sldId id="988"/>
            <p14:sldId id="993"/>
            <p14:sldId id="950"/>
            <p14:sldId id="1007"/>
            <p14:sldId id="997"/>
            <p14:sldId id="1096"/>
            <p14:sldId id="1097"/>
            <p14:sldId id="1102"/>
            <p14:sldId id="980"/>
            <p14:sldId id="1001"/>
            <p14:sldId id="998"/>
            <p14:sldId id="303"/>
            <p14:sldId id="1084"/>
            <p14:sldId id="953"/>
            <p14:sldId id="1104"/>
            <p14:sldId id="1000"/>
            <p14:sldId id="1011"/>
            <p14:sldId id="1103"/>
            <p14:sldId id="273"/>
            <p14:sldId id="274"/>
            <p14:sldId id="275"/>
            <p14:sldId id="276"/>
            <p14:sldId id="1089"/>
            <p14:sldId id="1090"/>
            <p14:sldId id="1101"/>
            <p14:sldId id="11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B45"/>
    <a:srgbClr val="0AB0E2"/>
    <a:srgbClr val="E3F5FC"/>
    <a:srgbClr val="96B934"/>
    <a:srgbClr val="FEBC0F"/>
    <a:srgbClr val="ABB2BF"/>
    <a:srgbClr val="CB3365"/>
    <a:srgbClr val="002875"/>
    <a:srgbClr val="202020"/>
    <a:srgbClr val="CED4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E20E14-846A-467B-BC22-9B6288723401}" v="37" dt="2021-11-02T14:37:35.308"/>
    <p1510:client id="{32DFB600-1A2E-D708-4E2C-A5850EB103F2}" v="4" dt="2021-11-02T09:08:58.303"/>
    <p1510:client id="{57639E41-48FF-D6B9-99DF-D3548F0DD864}" v="15" dt="2021-11-02T15:36:58.975"/>
    <p1510:client id="{7AD0C438-8CF0-D68E-C39A-AA75107F8868}" v="653" dt="2021-11-02T14:34:55.547"/>
    <p1510:client id="{A8D50A1B-1189-4E2F-AF37-C1DC98562ABB}" v="1" dt="2021-11-02T08:10:05.800"/>
    <p1510:client id="{E09EDF27-B014-417A-8C7C-B64B3B3A5699}" v="9" dt="2021-11-02T08:09:34.559"/>
  </p1510:revLst>
</p1510:revInfo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73"/>
    <p:restoredTop sz="94694"/>
  </p:normalViewPr>
  <p:slideViewPr>
    <p:cSldViewPr snapToGrid="0">
      <p:cViewPr varScale="1">
        <p:scale>
          <a:sx n="98" d="100"/>
          <a:sy n="98" d="100"/>
        </p:scale>
        <p:origin x="200" y="688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5824" y="25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sten Bauer" userId="S::bauerc@mail.uni-paderborn.de::3a3d93b0-0b56-4471-bff8-cb153c944d4a" providerId="AD" clId="Web-{A8D50A1B-1189-4E2F-AF37-C1DC98562ABB}"/>
    <pc:docChg chg="modSld">
      <pc:chgData name="Carsten Bauer" userId="S::bauerc@mail.uni-paderborn.de::3a3d93b0-0b56-4471-bff8-cb153c944d4a" providerId="AD" clId="Web-{A8D50A1B-1189-4E2F-AF37-C1DC98562ABB}" dt="2021-11-02T08:10:05.800" v="0" actId="20577"/>
      <pc:docMkLst>
        <pc:docMk/>
      </pc:docMkLst>
      <pc:sldChg chg="modSp">
        <pc:chgData name="Carsten Bauer" userId="S::bauerc@mail.uni-paderborn.de::3a3d93b0-0b56-4471-bff8-cb153c944d4a" providerId="AD" clId="Web-{A8D50A1B-1189-4E2F-AF37-C1DC98562ABB}" dt="2021-11-02T08:10:05.800" v="0" actId="20577"/>
        <pc:sldMkLst>
          <pc:docMk/>
          <pc:sldMk cId="1861474402" sldId="857"/>
        </pc:sldMkLst>
        <pc:spChg chg="mod">
          <ac:chgData name="Carsten Bauer" userId="S::bauerc@mail.uni-paderborn.de::3a3d93b0-0b56-4471-bff8-cb153c944d4a" providerId="AD" clId="Web-{A8D50A1B-1189-4E2F-AF37-C1DC98562ABB}" dt="2021-11-02T08:10:05.800" v="0" actId="20577"/>
          <ac:spMkLst>
            <pc:docMk/>
            <pc:sldMk cId="1861474402" sldId="857"/>
            <ac:spMk id="3" creationId="{DBCD8682-9578-5F4D-A9D7-9F6972C5DFAF}"/>
          </ac:spMkLst>
        </pc:spChg>
      </pc:sldChg>
    </pc:docChg>
  </pc:docChgLst>
  <pc:docChgLst>
    <pc:chgData name="Carsten Bauer" userId="S::bauerc@mail.uni-paderborn.de::3a3d93b0-0b56-4471-bff8-cb153c944d4a" providerId="AD" clId="Web-{57639E41-48FF-D6B9-99DF-D3548F0DD864}"/>
    <pc:docChg chg="addSld delSld modSld sldOrd modSection">
      <pc:chgData name="Carsten Bauer" userId="S::bauerc@mail.uni-paderborn.de::3a3d93b0-0b56-4471-bff8-cb153c944d4a" providerId="AD" clId="Web-{57639E41-48FF-D6B9-99DF-D3548F0DD864}" dt="2021-11-02T15:36:58.975" v="14"/>
      <pc:docMkLst>
        <pc:docMk/>
      </pc:docMkLst>
      <pc:sldChg chg="modSp add ord replId">
        <pc:chgData name="Carsten Bauer" userId="S::bauerc@mail.uni-paderborn.de::3a3d93b0-0b56-4471-bff8-cb153c944d4a" providerId="AD" clId="Web-{57639E41-48FF-D6B9-99DF-D3548F0DD864}" dt="2021-11-02T15:36:55.163" v="13"/>
        <pc:sldMkLst>
          <pc:docMk/>
          <pc:sldMk cId="3344921868" sldId="874"/>
        </pc:sldMkLst>
        <pc:spChg chg="mod">
          <ac:chgData name="Carsten Bauer" userId="S::bauerc@mail.uni-paderborn.de::3a3d93b0-0b56-4471-bff8-cb153c944d4a" providerId="AD" clId="Web-{57639E41-48FF-D6B9-99DF-D3548F0DD864}" dt="2021-11-02T15:36:34.553" v="9"/>
          <ac:spMkLst>
            <pc:docMk/>
            <pc:sldMk cId="3344921868" sldId="874"/>
            <ac:spMk id="14" creationId="{68C5603B-9C3B-4972-8533-B38A2BDBCEC0}"/>
          </ac:spMkLst>
        </pc:spChg>
      </pc:sldChg>
      <pc:sldChg chg="add del replId">
        <pc:chgData name="Carsten Bauer" userId="S::bauerc@mail.uni-paderborn.de::3a3d93b0-0b56-4471-bff8-cb153c944d4a" providerId="AD" clId="Web-{57639E41-48FF-D6B9-99DF-D3548F0DD864}" dt="2021-11-02T15:36:46.819" v="11"/>
        <pc:sldMkLst>
          <pc:docMk/>
          <pc:sldMk cId="916550270" sldId="875"/>
        </pc:sldMkLst>
      </pc:sldChg>
      <pc:sldChg chg="modSp add replId">
        <pc:chgData name="Carsten Bauer" userId="S::bauerc@mail.uni-paderborn.de::3a3d93b0-0b56-4471-bff8-cb153c944d4a" providerId="AD" clId="Web-{57639E41-48FF-D6B9-99DF-D3548F0DD864}" dt="2021-11-02T15:36:58.975" v="14"/>
        <pc:sldMkLst>
          <pc:docMk/>
          <pc:sldMk cId="2021172610" sldId="875"/>
        </pc:sldMkLst>
        <pc:spChg chg="mod">
          <ac:chgData name="Carsten Bauer" userId="S::bauerc@mail.uni-paderborn.de::3a3d93b0-0b56-4471-bff8-cb153c944d4a" providerId="AD" clId="Web-{57639E41-48FF-D6B9-99DF-D3548F0DD864}" dt="2021-11-02T15:36:58.975" v="14"/>
          <ac:spMkLst>
            <pc:docMk/>
            <pc:sldMk cId="2021172610" sldId="875"/>
            <ac:spMk id="13" creationId="{E250AD09-31E9-441D-BACE-EDEFF1836E07}"/>
          </ac:spMkLst>
        </pc:spChg>
      </pc:sldChg>
    </pc:docChg>
  </pc:docChgLst>
  <pc:docChgLst>
    <pc:chgData name="Carsten Bauer" userId="S::bauerc@mail.uni-paderborn.de::3a3d93b0-0b56-4471-bff8-cb153c944d4a" providerId="AD" clId="Web-{7AD0C438-8CF0-D68E-C39A-AA75107F8868}"/>
    <pc:docChg chg="addSld delSld modSld sldOrd modSection">
      <pc:chgData name="Carsten Bauer" userId="S::bauerc@mail.uni-paderborn.de::3a3d93b0-0b56-4471-bff8-cb153c944d4a" providerId="AD" clId="Web-{7AD0C438-8CF0-D68E-C39A-AA75107F8868}" dt="2021-11-02T14:34:55.547" v="608" actId="1076"/>
      <pc:docMkLst>
        <pc:docMk/>
      </pc:docMkLst>
      <pc:sldChg chg="addSp delSp modSp del mod ord modShow">
        <pc:chgData name="Carsten Bauer" userId="S::bauerc@mail.uni-paderborn.de::3a3d93b0-0b56-4471-bff8-cb153c944d4a" providerId="AD" clId="Web-{7AD0C438-8CF0-D68E-C39A-AA75107F8868}" dt="2021-11-02T13:32:29.065" v="270"/>
        <pc:sldMkLst>
          <pc:docMk/>
          <pc:sldMk cId="1234743691" sldId="839"/>
        </pc:sldMkLst>
        <pc:spChg chg="mod">
          <ac:chgData name="Carsten Bauer" userId="S::bauerc@mail.uni-paderborn.de::3a3d93b0-0b56-4471-bff8-cb153c944d4a" providerId="AD" clId="Web-{7AD0C438-8CF0-D68E-C39A-AA75107F8868}" dt="2021-11-02T13:17:52.598" v="230" actId="20577"/>
          <ac:spMkLst>
            <pc:docMk/>
            <pc:sldMk cId="1234743691" sldId="839"/>
            <ac:spMk id="2" creationId="{E943F4AC-73B4-5645-AEB2-D3C571668ECC}"/>
          </ac:spMkLst>
        </pc:spChg>
        <pc:spChg chg="mod">
          <ac:chgData name="Carsten Bauer" userId="S::bauerc@mail.uni-paderborn.de::3a3d93b0-0b56-4471-bff8-cb153c944d4a" providerId="AD" clId="Web-{7AD0C438-8CF0-D68E-C39A-AA75107F8868}" dt="2021-11-02T13:17:39.363" v="221" actId="20577"/>
          <ac:spMkLst>
            <pc:docMk/>
            <pc:sldMk cId="1234743691" sldId="839"/>
            <ac:spMk id="4" creationId="{B0690141-3C83-F447-BCD0-8918E42E7FCC}"/>
          </ac:spMkLst>
        </pc:spChg>
        <pc:spChg chg="mod">
          <ac:chgData name="Carsten Bauer" userId="S::bauerc@mail.uni-paderborn.de::3a3d93b0-0b56-4471-bff8-cb153c944d4a" providerId="AD" clId="Web-{7AD0C438-8CF0-D68E-C39A-AA75107F8868}" dt="2021-11-02T13:17:42.285" v="222" actId="20577"/>
          <ac:spMkLst>
            <pc:docMk/>
            <pc:sldMk cId="1234743691" sldId="839"/>
            <ac:spMk id="5" creationId="{02ABC3B2-2EF2-2C45-89A1-2745FA600625}"/>
          </ac:spMkLst>
        </pc:spChg>
        <pc:spChg chg="del">
          <ac:chgData name="Carsten Bauer" userId="S::bauerc@mail.uni-paderborn.de::3a3d93b0-0b56-4471-bff8-cb153c944d4a" providerId="AD" clId="Web-{7AD0C438-8CF0-D68E-C39A-AA75107F8868}" dt="2021-11-02T13:17:16.425" v="215"/>
          <ac:spMkLst>
            <pc:docMk/>
            <pc:sldMk cId="1234743691" sldId="839"/>
            <ac:spMk id="7" creationId="{34A52ADC-3270-3441-B2B3-641A8C94385E}"/>
          </ac:spMkLst>
        </pc:spChg>
        <pc:picChg chg="add del mod">
          <ac:chgData name="Carsten Bauer" userId="S::bauerc@mail.uni-paderborn.de::3a3d93b0-0b56-4471-bff8-cb153c944d4a" providerId="AD" clId="Web-{7AD0C438-8CF0-D68E-C39A-AA75107F8868}" dt="2021-11-02T13:15:36.502" v="178"/>
          <ac:picMkLst>
            <pc:docMk/>
            <pc:sldMk cId="1234743691" sldId="839"/>
            <ac:picMk id="6" creationId="{EC3B121C-D6A5-4ECC-B06C-1FB3FFE055D1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3:17:26.550" v="218" actId="1076"/>
          <ac:picMkLst>
            <pc:docMk/>
            <pc:sldMk cId="1234743691" sldId="839"/>
            <ac:picMk id="8" creationId="{7B5DC27D-15D9-4719-A3D4-82F48AF9A18D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3:18:29.864" v="233" actId="1076"/>
          <ac:picMkLst>
            <pc:docMk/>
            <pc:sldMk cId="1234743691" sldId="839"/>
            <ac:picMk id="9" creationId="{B145F313-810F-4B28-8553-B8695A173B36}"/>
          </ac:picMkLst>
        </pc:picChg>
      </pc:sldChg>
      <pc:sldChg chg="addSp delSp modSp del mod modShow">
        <pc:chgData name="Carsten Bauer" userId="S::bauerc@mail.uni-paderborn.de::3a3d93b0-0b56-4471-bff8-cb153c944d4a" providerId="AD" clId="Web-{7AD0C438-8CF0-D68E-C39A-AA75107F8868}" dt="2021-11-02T14:24:52.412" v="592"/>
        <pc:sldMkLst>
          <pc:docMk/>
          <pc:sldMk cId="2787046122" sldId="858"/>
        </pc:sldMkLst>
        <pc:spChg chg="mod">
          <ac:chgData name="Carsten Bauer" userId="S::bauerc@mail.uni-paderborn.de::3a3d93b0-0b56-4471-bff8-cb153c944d4a" providerId="AD" clId="Web-{7AD0C438-8CF0-D68E-C39A-AA75107F8868}" dt="2021-11-02T13:09:59.074" v="76" actId="20577"/>
          <ac:spMkLst>
            <pc:docMk/>
            <pc:sldMk cId="2787046122" sldId="858"/>
            <ac:spMk id="3" creationId="{85B227C0-9E68-FD4F-A274-D958C1BF37B6}"/>
          </ac:spMkLst>
        </pc:spChg>
        <pc:spChg chg="del">
          <ac:chgData name="Carsten Bauer" userId="S::bauerc@mail.uni-paderborn.de::3a3d93b0-0b56-4471-bff8-cb153c944d4a" providerId="AD" clId="Web-{7AD0C438-8CF0-D68E-C39A-AA75107F8868}" dt="2021-11-02T13:07:55.682" v="0"/>
          <ac:spMkLst>
            <pc:docMk/>
            <pc:sldMk cId="2787046122" sldId="858"/>
            <ac:spMk id="4" creationId="{7550D95B-7C07-2048-AE3C-812673955D2C}"/>
          </ac:spMkLst>
        </pc:spChg>
        <pc:spChg chg="del">
          <ac:chgData name="Carsten Bauer" userId="S::bauerc@mail.uni-paderborn.de::3a3d93b0-0b56-4471-bff8-cb153c944d4a" providerId="AD" clId="Web-{7AD0C438-8CF0-D68E-C39A-AA75107F8868}" dt="2021-11-02T13:09:21.933" v="39"/>
          <ac:spMkLst>
            <pc:docMk/>
            <pc:sldMk cId="2787046122" sldId="858"/>
            <ac:spMk id="6" creationId="{658FC306-859C-5246-A2FE-0C1B041E520A}"/>
          </ac:spMkLst>
        </pc:spChg>
        <pc:spChg chg="del">
          <ac:chgData name="Carsten Bauer" userId="S::bauerc@mail.uni-paderborn.de::3a3d93b0-0b56-4471-bff8-cb153c944d4a" providerId="AD" clId="Web-{7AD0C438-8CF0-D68E-C39A-AA75107F8868}" dt="2021-11-02T13:09:21.933" v="38"/>
          <ac:spMkLst>
            <pc:docMk/>
            <pc:sldMk cId="2787046122" sldId="858"/>
            <ac:spMk id="7" creationId="{6CA3F7A0-B8E0-974B-A784-B5C2C34FCF57}"/>
          </ac:spMkLst>
        </pc:spChg>
        <pc:spChg chg="del">
          <ac:chgData name="Carsten Bauer" userId="S::bauerc@mail.uni-paderborn.de::3a3d93b0-0b56-4471-bff8-cb153c944d4a" providerId="AD" clId="Web-{7AD0C438-8CF0-D68E-C39A-AA75107F8868}" dt="2021-11-02T13:09:21.933" v="37"/>
          <ac:spMkLst>
            <pc:docMk/>
            <pc:sldMk cId="2787046122" sldId="858"/>
            <ac:spMk id="8" creationId="{66B017EB-5873-B642-8F87-F1926FE2D220}"/>
          </ac:spMkLst>
        </pc:spChg>
        <pc:spChg chg="del">
          <ac:chgData name="Carsten Bauer" userId="S::bauerc@mail.uni-paderborn.de::3a3d93b0-0b56-4471-bff8-cb153c944d4a" providerId="AD" clId="Web-{7AD0C438-8CF0-D68E-C39A-AA75107F8868}" dt="2021-11-02T13:09:21.933" v="36"/>
          <ac:spMkLst>
            <pc:docMk/>
            <pc:sldMk cId="2787046122" sldId="858"/>
            <ac:spMk id="9" creationId="{9A32574A-5163-3F4D-A145-B4C1CF936183}"/>
          </ac:spMkLst>
        </pc:spChg>
        <pc:spChg chg="del">
          <ac:chgData name="Carsten Bauer" userId="S::bauerc@mail.uni-paderborn.de::3a3d93b0-0b56-4471-bff8-cb153c944d4a" providerId="AD" clId="Web-{7AD0C438-8CF0-D68E-C39A-AA75107F8868}" dt="2021-11-02T13:09:21.933" v="35"/>
          <ac:spMkLst>
            <pc:docMk/>
            <pc:sldMk cId="2787046122" sldId="858"/>
            <ac:spMk id="10" creationId="{8FC65AF3-B009-7341-817C-AA561094271E}"/>
          </ac:spMkLst>
        </pc:spChg>
        <pc:spChg chg="add del mod">
          <ac:chgData name="Carsten Bauer" userId="S::bauerc@mail.uni-paderborn.de::3a3d93b0-0b56-4471-bff8-cb153c944d4a" providerId="AD" clId="Web-{7AD0C438-8CF0-D68E-C39A-AA75107F8868}" dt="2021-11-02T13:08:00.526" v="3"/>
          <ac:spMkLst>
            <pc:docMk/>
            <pc:sldMk cId="2787046122" sldId="858"/>
            <ac:spMk id="11" creationId="{6D911371-B8B3-4D04-8329-CFAF3F183941}"/>
          </ac:spMkLst>
        </pc:spChg>
        <pc:spChg chg="add del">
          <ac:chgData name="Carsten Bauer" userId="S::bauerc@mail.uni-paderborn.de::3a3d93b0-0b56-4471-bff8-cb153c944d4a" providerId="AD" clId="Web-{7AD0C438-8CF0-D68E-C39A-AA75107F8868}" dt="2021-11-02T13:07:58.901" v="2"/>
          <ac:spMkLst>
            <pc:docMk/>
            <pc:sldMk cId="2787046122" sldId="858"/>
            <ac:spMk id="12" creationId="{E4890673-BDD1-42E7-BC75-31D704B42F2D}"/>
          </ac:spMkLst>
        </pc:spChg>
        <pc:spChg chg="add mod">
          <ac:chgData name="Carsten Bauer" userId="S::bauerc@mail.uni-paderborn.de::3a3d93b0-0b56-4471-bff8-cb153c944d4a" providerId="AD" clId="Web-{7AD0C438-8CF0-D68E-C39A-AA75107F8868}" dt="2021-11-02T14:15:30.560" v="567" actId="1076"/>
          <ac:spMkLst>
            <pc:docMk/>
            <pc:sldMk cId="2787046122" sldId="858"/>
            <ac:spMk id="13" creationId="{E250AD09-31E9-441D-BACE-EDEFF1836E07}"/>
          </ac:spMkLst>
        </pc:spChg>
        <pc:spChg chg="add mod">
          <ac:chgData name="Carsten Bauer" userId="S::bauerc@mail.uni-paderborn.de::3a3d93b0-0b56-4471-bff8-cb153c944d4a" providerId="AD" clId="Web-{7AD0C438-8CF0-D68E-C39A-AA75107F8868}" dt="2021-11-02T14:15:37.903" v="569" actId="1076"/>
          <ac:spMkLst>
            <pc:docMk/>
            <pc:sldMk cId="2787046122" sldId="858"/>
            <ac:spMk id="14" creationId="{68C5603B-9C3B-4972-8533-B38A2BDBCEC0}"/>
          </ac:spMkLst>
        </pc:spChg>
        <pc:spChg chg="add del">
          <ac:chgData name="Carsten Bauer" userId="S::bauerc@mail.uni-paderborn.de::3a3d93b0-0b56-4471-bff8-cb153c944d4a" providerId="AD" clId="Web-{7AD0C438-8CF0-D68E-C39A-AA75107F8868}" dt="2021-11-02T14:00:04.545" v="390"/>
          <ac:spMkLst>
            <pc:docMk/>
            <pc:sldMk cId="2787046122" sldId="858"/>
            <ac:spMk id="31" creationId="{D1A70C74-3792-4536-B7E9-4C21C733F086}"/>
          </ac:spMkLst>
        </pc:spChg>
        <pc:grpChg chg="add mod">
          <ac:chgData name="Carsten Bauer" userId="S::bauerc@mail.uni-paderborn.de::3a3d93b0-0b56-4471-bff8-cb153c944d4a" providerId="AD" clId="Web-{7AD0C438-8CF0-D68E-C39A-AA75107F8868}" dt="2021-11-02T14:15:30.700" v="568" actId="1076"/>
          <ac:grpSpMkLst>
            <pc:docMk/>
            <pc:sldMk cId="2787046122" sldId="858"/>
            <ac:grpSpMk id="34" creationId="{83F5BAD0-5040-4313-8231-65DB01751B1A}"/>
          </ac:grpSpMkLst>
        </pc:grpChg>
        <pc:picChg chg="add mod">
          <ac:chgData name="Carsten Bauer" userId="S::bauerc@mail.uni-paderborn.de::3a3d93b0-0b56-4471-bff8-cb153c944d4a" providerId="AD" clId="Web-{7AD0C438-8CF0-D68E-C39A-AA75107F8868}" dt="2021-11-02T14:01:49.687" v="433" actId="1076"/>
          <ac:picMkLst>
            <pc:docMk/>
            <pc:sldMk cId="2787046122" sldId="858"/>
            <ac:picMk id="15" creationId="{B7CD8CCF-B9AD-49D4-B789-F8D9C6533C35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4:01:49.718" v="434" actId="1076"/>
          <ac:picMkLst>
            <pc:docMk/>
            <pc:sldMk cId="2787046122" sldId="858"/>
            <ac:picMk id="16" creationId="{757E1430-EE41-4488-B06E-40D0D3986F4E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4:15:00.778" v="566" actId="14100"/>
          <ac:picMkLst>
            <pc:docMk/>
            <pc:sldMk cId="2787046122" sldId="858"/>
            <ac:picMk id="18" creationId="{AB063BBD-A652-4A8B-AEC0-1D110EFC2C55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4:01:49.734" v="435" actId="1076"/>
          <ac:picMkLst>
            <pc:docMk/>
            <pc:sldMk cId="2787046122" sldId="858"/>
            <ac:picMk id="26" creationId="{9D465EB2-91C3-4E84-866B-1950746FC5C6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4:01:31.452" v="423" actId="1076"/>
          <ac:picMkLst>
            <pc:docMk/>
            <pc:sldMk cId="2787046122" sldId="858"/>
            <ac:picMk id="27" creationId="{A29A89C1-F5B5-43A4-8066-7325599CC63F}"/>
          </ac:picMkLst>
        </pc:picChg>
        <pc:picChg chg="add del mod">
          <ac:chgData name="Carsten Bauer" userId="S::bauerc@mail.uni-paderborn.de::3a3d93b0-0b56-4471-bff8-cb153c944d4a" providerId="AD" clId="Web-{7AD0C438-8CF0-D68E-C39A-AA75107F8868}" dt="2021-11-02T13:39:03.509" v="288"/>
          <ac:picMkLst>
            <pc:docMk/>
            <pc:sldMk cId="2787046122" sldId="858"/>
            <ac:picMk id="28" creationId="{EA7BA04E-133A-43E2-8B22-F55D966BA627}"/>
          </ac:picMkLst>
        </pc:picChg>
        <pc:picChg chg="add del mod">
          <ac:chgData name="Carsten Bauer" userId="S::bauerc@mail.uni-paderborn.de::3a3d93b0-0b56-4471-bff8-cb153c944d4a" providerId="AD" clId="Web-{7AD0C438-8CF0-D68E-C39A-AA75107F8868}" dt="2021-11-02T14:14:49.918" v="565"/>
          <ac:picMkLst>
            <pc:docMk/>
            <pc:sldMk cId="2787046122" sldId="858"/>
            <ac:picMk id="36" creationId="{F43341CB-660D-4166-B66B-38AE9426F8A3}"/>
          </ac:picMkLst>
        </pc:picChg>
        <pc:cxnChg chg="del">
          <ac:chgData name="Carsten Bauer" userId="S::bauerc@mail.uni-paderborn.de::3a3d93b0-0b56-4471-bff8-cb153c944d4a" providerId="AD" clId="Web-{7AD0C438-8CF0-D68E-C39A-AA75107F8868}" dt="2021-11-02T13:09:21.933" v="34"/>
          <ac:cxnSpMkLst>
            <pc:docMk/>
            <pc:sldMk cId="2787046122" sldId="858"/>
            <ac:cxnSpMk id="17" creationId="{9F1B0F9D-6B1B-2E4D-A66F-B91CCC7C19F4}"/>
          </ac:cxnSpMkLst>
        </pc:cxnChg>
        <pc:cxnChg chg="del">
          <ac:chgData name="Carsten Bauer" userId="S::bauerc@mail.uni-paderborn.de::3a3d93b0-0b56-4471-bff8-cb153c944d4a" providerId="AD" clId="Web-{7AD0C438-8CF0-D68E-C39A-AA75107F8868}" dt="2021-11-02T13:09:21.933" v="33"/>
          <ac:cxnSpMkLst>
            <pc:docMk/>
            <pc:sldMk cId="2787046122" sldId="858"/>
            <ac:cxnSpMk id="20" creationId="{EEA35F89-CCCD-BE45-90B7-4E15332FEADB}"/>
          </ac:cxnSpMkLst>
        </pc:cxnChg>
        <pc:cxnChg chg="del">
          <ac:chgData name="Carsten Bauer" userId="S::bauerc@mail.uni-paderborn.de::3a3d93b0-0b56-4471-bff8-cb153c944d4a" providerId="AD" clId="Web-{7AD0C438-8CF0-D68E-C39A-AA75107F8868}" dt="2021-11-02T13:09:21.933" v="32"/>
          <ac:cxnSpMkLst>
            <pc:docMk/>
            <pc:sldMk cId="2787046122" sldId="858"/>
            <ac:cxnSpMk id="21" creationId="{89CEDB23-9CBC-024C-B931-E7DFCD1189AA}"/>
          </ac:cxnSpMkLst>
        </pc:cxnChg>
        <pc:cxnChg chg="del">
          <ac:chgData name="Carsten Bauer" userId="S::bauerc@mail.uni-paderborn.de::3a3d93b0-0b56-4471-bff8-cb153c944d4a" providerId="AD" clId="Web-{7AD0C438-8CF0-D68E-C39A-AA75107F8868}" dt="2021-11-02T13:09:21.933" v="31"/>
          <ac:cxnSpMkLst>
            <pc:docMk/>
            <pc:sldMk cId="2787046122" sldId="858"/>
            <ac:cxnSpMk id="22" creationId="{16D3C6C9-091C-9844-AC72-2AAFEEFE56CA}"/>
          </ac:cxnSpMkLst>
        </pc:cxnChg>
        <pc:cxnChg chg="del">
          <ac:chgData name="Carsten Bauer" userId="S::bauerc@mail.uni-paderborn.de::3a3d93b0-0b56-4471-bff8-cb153c944d4a" providerId="AD" clId="Web-{7AD0C438-8CF0-D68E-C39A-AA75107F8868}" dt="2021-11-02T13:09:21.933" v="30"/>
          <ac:cxnSpMkLst>
            <pc:docMk/>
            <pc:sldMk cId="2787046122" sldId="858"/>
            <ac:cxnSpMk id="23" creationId="{99A8D04C-B6EC-094C-882D-A778926A0408}"/>
          </ac:cxnSpMkLst>
        </pc:cxnChg>
        <pc:cxnChg chg="del">
          <ac:chgData name="Carsten Bauer" userId="S::bauerc@mail.uni-paderborn.de::3a3d93b0-0b56-4471-bff8-cb153c944d4a" providerId="AD" clId="Web-{7AD0C438-8CF0-D68E-C39A-AA75107F8868}" dt="2021-11-02T13:09:21.933" v="29"/>
          <ac:cxnSpMkLst>
            <pc:docMk/>
            <pc:sldMk cId="2787046122" sldId="858"/>
            <ac:cxnSpMk id="29" creationId="{0C4142E1-68F9-9F49-96D0-CBBC4E2BC06C}"/>
          </ac:cxnSpMkLst>
        </pc:cxnChg>
        <pc:cxnChg chg="del">
          <ac:chgData name="Carsten Bauer" userId="S::bauerc@mail.uni-paderborn.de::3a3d93b0-0b56-4471-bff8-cb153c944d4a" providerId="AD" clId="Web-{7AD0C438-8CF0-D68E-C39A-AA75107F8868}" dt="2021-11-02T13:09:21.933" v="28"/>
          <ac:cxnSpMkLst>
            <pc:docMk/>
            <pc:sldMk cId="2787046122" sldId="858"/>
            <ac:cxnSpMk id="33" creationId="{0242B89B-AC7F-4345-AE58-E83634E05D2D}"/>
          </ac:cxnSpMkLst>
        </pc:cxnChg>
      </pc:sldChg>
      <pc:sldChg chg="del">
        <pc:chgData name="Carsten Bauer" userId="S::bauerc@mail.uni-paderborn.de::3a3d93b0-0b56-4471-bff8-cb153c944d4a" providerId="AD" clId="Web-{7AD0C438-8CF0-D68E-C39A-AA75107F8868}" dt="2021-11-02T13:10:50.091" v="81"/>
        <pc:sldMkLst>
          <pc:docMk/>
          <pc:sldMk cId="2098663178" sldId="859"/>
        </pc:sldMkLst>
      </pc:sldChg>
      <pc:sldChg chg="addSp delSp modSp add del ord replId">
        <pc:chgData name="Carsten Bauer" userId="S::bauerc@mail.uni-paderborn.de::3a3d93b0-0b56-4471-bff8-cb153c944d4a" providerId="AD" clId="Web-{7AD0C438-8CF0-D68E-C39A-AA75107F8868}" dt="2021-11-02T14:06:38.551" v="502"/>
        <pc:sldMkLst>
          <pc:docMk/>
          <pc:sldMk cId="1961017263" sldId="860"/>
        </pc:sldMkLst>
        <pc:spChg chg="mod">
          <ac:chgData name="Carsten Bauer" userId="S::bauerc@mail.uni-paderborn.de::3a3d93b0-0b56-4471-bff8-cb153c944d4a" providerId="AD" clId="Web-{7AD0C438-8CF0-D68E-C39A-AA75107F8868}" dt="2021-11-02T13:11:02.544" v="86" actId="20577"/>
          <ac:spMkLst>
            <pc:docMk/>
            <pc:sldMk cId="1961017263" sldId="860"/>
            <ac:spMk id="3" creationId="{85B227C0-9E68-FD4F-A274-D958C1BF37B6}"/>
          </ac:spMkLst>
        </pc:spChg>
        <pc:spChg chg="add del mod">
          <ac:chgData name="Carsten Bauer" userId="S::bauerc@mail.uni-paderborn.de::3a3d93b0-0b56-4471-bff8-cb153c944d4a" providerId="AD" clId="Web-{7AD0C438-8CF0-D68E-C39A-AA75107F8868}" dt="2021-11-02T13:33:40.957" v="273"/>
          <ac:spMkLst>
            <pc:docMk/>
            <pc:sldMk cId="1961017263" sldId="860"/>
            <ac:spMk id="6" creationId="{420F24DC-8B90-49C0-B8E3-127C7F162D5B}"/>
          </ac:spMkLst>
        </pc:spChg>
        <pc:spChg chg="mod">
          <ac:chgData name="Carsten Bauer" userId="S::bauerc@mail.uni-paderborn.de::3a3d93b0-0b56-4471-bff8-cb153c944d4a" providerId="AD" clId="Web-{7AD0C438-8CF0-D68E-C39A-AA75107F8868}" dt="2021-11-02T13:12:34.827" v="115" actId="20577"/>
          <ac:spMkLst>
            <pc:docMk/>
            <pc:sldMk cId="1961017263" sldId="860"/>
            <ac:spMk id="13" creationId="{E250AD09-31E9-441D-BACE-EDEFF1836E07}"/>
          </ac:spMkLst>
        </pc:spChg>
        <pc:spChg chg="mod">
          <ac:chgData name="Carsten Bauer" userId="S::bauerc@mail.uni-paderborn.de::3a3d93b0-0b56-4471-bff8-cb153c944d4a" providerId="AD" clId="Web-{7AD0C438-8CF0-D68E-C39A-AA75107F8868}" dt="2021-11-02T13:19:54.068" v="241"/>
          <ac:spMkLst>
            <pc:docMk/>
            <pc:sldMk cId="1961017263" sldId="860"/>
            <ac:spMk id="14" creationId="{68C5603B-9C3B-4972-8533-B38A2BDBCEC0}"/>
          </ac:spMkLst>
        </pc:spChg>
        <pc:picChg chg="add mod">
          <ac:chgData name="Carsten Bauer" userId="S::bauerc@mail.uni-paderborn.de::3a3d93b0-0b56-4471-bff8-cb153c944d4a" providerId="AD" clId="Web-{7AD0C438-8CF0-D68E-C39A-AA75107F8868}" dt="2021-11-02T13:13:04.281" v="117" actId="1076"/>
          <ac:picMkLst>
            <pc:docMk/>
            <pc:sldMk cId="1961017263" sldId="860"/>
            <ac:picMk id="4" creationId="{9DA958B3-92AA-4289-9B0C-E4363ECF5FFF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3:13:35.047" v="120" actId="14100"/>
          <ac:picMkLst>
            <pc:docMk/>
            <pc:sldMk cId="1961017263" sldId="860"/>
            <ac:picMk id="5" creationId="{BCFC30F4-7BD9-432D-92DF-CB7DFE2060FA}"/>
          </ac:picMkLst>
        </pc:picChg>
      </pc:sldChg>
      <pc:sldChg chg="add del replId">
        <pc:chgData name="Carsten Bauer" userId="S::bauerc@mail.uni-paderborn.de::3a3d93b0-0b56-4471-bff8-cb153c944d4a" providerId="AD" clId="Web-{7AD0C438-8CF0-D68E-C39A-AA75107F8868}" dt="2021-11-02T13:18:06.848" v="231"/>
        <pc:sldMkLst>
          <pc:docMk/>
          <pc:sldMk cId="3060208509" sldId="861"/>
        </pc:sldMkLst>
      </pc:sldChg>
      <pc:sldChg chg="add ord replId">
        <pc:chgData name="Carsten Bauer" userId="S::bauerc@mail.uni-paderborn.de::3a3d93b0-0b56-4471-bff8-cb153c944d4a" providerId="AD" clId="Web-{7AD0C438-8CF0-D68E-C39A-AA75107F8868}" dt="2021-11-02T13:14:07.672" v="124"/>
        <pc:sldMkLst>
          <pc:docMk/>
          <pc:sldMk cId="4068968994" sldId="862"/>
        </pc:sldMkLst>
      </pc:sldChg>
      <pc:sldChg chg="addSp delSp modSp add del replId">
        <pc:chgData name="Carsten Bauer" userId="S::bauerc@mail.uni-paderborn.de::3a3d93b0-0b56-4471-bff8-cb153c944d4a" providerId="AD" clId="Web-{7AD0C438-8CF0-D68E-C39A-AA75107F8868}" dt="2021-11-02T13:56:44.401" v="356"/>
        <pc:sldMkLst>
          <pc:docMk/>
          <pc:sldMk cId="3281211346" sldId="863"/>
        </pc:sldMkLst>
        <pc:picChg chg="del mod">
          <ac:chgData name="Carsten Bauer" userId="S::bauerc@mail.uni-paderborn.de::3a3d93b0-0b56-4471-bff8-cb153c944d4a" providerId="AD" clId="Web-{7AD0C438-8CF0-D68E-C39A-AA75107F8868}" dt="2021-11-02T13:39:18.853" v="291"/>
          <ac:picMkLst>
            <pc:docMk/>
            <pc:sldMk cId="3281211346" sldId="863"/>
            <ac:picMk id="5" creationId="{BCFC30F4-7BD9-432D-92DF-CB7DFE2060FA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3:39:23.384" v="293" actId="1076"/>
          <ac:picMkLst>
            <pc:docMk/>
            <pc:sldMk cId="3281211346" sldId="863"/>
            <ac:picMk id="6" creationId="{24DFB61C-3229-435B-AD75-98CC8FB4BB3E}"/>
          </ac:picMkLst>
        </pc:picChg>
        <pc:picChg chg="add del mod">
          <ac:chgData name="Carsten Bauer" userId="S::bauerc@mail.uni-paderborn.de::3a3d93b0-0b56-4471-bff8-cb153c944d4a" providerId="AD" clId="Web-{7AD0C438-8CF0-D68E-C39A-AA75107F8868}" dt="2021-11-02T13:35:58.787" v="279"/>
          <ac:picMkLst>
            <pc:docMk/>
            <pc:sldMk cId="3281211346" sldId="863"/>
            <ac:picMk id="7" creationId="{826DAA75-0530-4639-8389-78DCA58DF259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3:46:09.781" v="312" actId="1076"/>
          <ac:picMkLst>
            <pc:docMk/>
            <pc:sldMk cId="3281211346" sldId="863"/>
            <ac:picMk id="8" creationId="{E146391C-2FFF-4B76-9B88-9DD890639FD9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3:39:28.290" v="295" actId="1076"/>
          <ac:picMkLst>
            <pc:docMk/>
            <pc:sldMk cId="3281211346" sldId="863"/>
            <ac:picMk id="9" creationId="{57A7D95F-8A4F-4D22-B009-2E554DAE8135}"/>
          </ac:picMkLst>
        </pc:picChg>
        <pc:picChg chg="add del mod">
          <ac:chgData name="Carsten Bauer" userId="S::bauerc@mail.uni-paderborn.de::3a3d93b0-0b56-4471-bff8-cb153c944d4a" providerId="AD" clId="Web-{7AD0C438-8CF0-D68E-C39A-AA75107F8868}" dt="2021-11-02T13:45:25.312" v="308"/>
          <ac:picMkLst>
            <pc:docMk/>
            <pc:sldMk cId="3281211346" sldId="863"/>
            <ac:picMk id="10" creationId="{112D427B-C066-4C5A-B4A6-77577C25A56F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3:45:22.343" v="307" actId="1076"/>
          <ac:picMkLst>
            <pc:docMk/>
            <pc:sldMk cId="3281211346" sldId="863"/>
            <ac:picMk id="11" creationId="{D10452AF-A977-4DFD-9E0A-02F4586B4BB8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3:45:45.172" v="310" actId="1076"/>
          <ac:picMkLst>
            <pc:docMk/>
            <pc:sldMk cId="3281211346" sldId="863"/>
            <ac:picMk id="12" creationId="{86FAE618-83B7-4DDF-B706-3A0070873014}"/>
          </ac:picMkLst>
        </pc:picChg>
      </pc:sldChg>
      <pc:sldChg chg="add del replId">
        <pc:chgData name="Carsten Bauer" userId="S::bauerc@mail.uni-paderborn.de::3a3d93b0-0b56-4471-bff8-cb153c944d4a" providerId="AD" clId="Web-{7AD0C438-8CF0-D68E-C39A-AA75107F8868}" dt="2021-11-02T13:56:49.010" v="357"/>
        <pc:sldMkLst>
          <pc:docMk/>
          <pc:sldMk cId="1415392048" sldId="864"/>
        </pc:sldMkLst>
      </pc:sldChg>
      <pc:sldChg chg="delSp modSp add del replId">
        <pc:chgData name="Carsten Bauer" userId="S::bauerc@mail.uni-paderborn.de::3a3d93b0-0b56-4471-bff8-cb153c944d4a" providerId="AD" clId="Web-{7AD0C438-8CF0-D68E-C39A-AA75107F8868}" dt="2021-11-02T13:56:53.823" v="358"/>
        <pc:sldMkLst>
          <pc:docMk/>
          <pc:sldMk cId="2997827954" sldId="865"/>
        </pc:sldMkLst>
        <pc:spChg chg="mod">
          <ac:chgData name="Carsten Bauer" userId="S::bauerc@mail.uni-paderborn.de::3a3d93b0-0b56-4471-bff8-cb153c944d4a" providerId="AD" clId="Web-{7AD0C438-8CF0-D68E-C39A-AA75107F8868}" dt="2021-11-02T13:46:42.610" v="321" actId="1076"/>
          <ac:spMkLst>
            <pc:docMk/>
            <pc:sldMk cId="2997827954" sldId="865"/>
            <ac:spMk id="14" creationId="{68C5603B-9C3B-4972-8533-B38A2BDBCEC0}"/>
          </ac:spMkLst>
        </pc:spChg>
        <pc:picChg chg="mod">
          <ac:chgData name="Carsten Bauer" userId="S::bauerc@mail.uni-paderborn.de::3a3d93b0-0b56-4471-bff8-cb153c944d4a" providerId="AD" clId="Web-{7AD0C438-8CF0-D68E-C39A-AA75107F8868}" dt="2021-11-02T13:46:33.344" v="319" actId="1076"/>
          <ac:picMkLst>
            <pc:docMk/>
            <pc:sldMk cId="2997827954" sldId="865"/>
            <ac:picMk id="4" creationId="{9DA958B3-92AA-4289-9B0C-E4363ECF5FFF}"/>
          </ac:picMkLst>
        </pc:picChg>
        <pc:picChg chg="mod">
          <ac:chgData name="Carsten Bauer" userId="S::bauerc@mail.uni-paderborn.de::3a3d93b0-0b56-4471-bff8-cb153c944d4a" providerId="AD" clId="Web-{7AD0C438-8CF0-D68E-C39A-AA75107F8868}" dt="2021-11-02T13:46:18.703" v="315" actId="1076"/>
          <ac:picMkLst>
            <pc:docMk/>
            <pc:sldMk cId="2997827954" sldId="865"/>
            <ac:picMk id="8" creationId="{E146391C-2FFF-4B76-9B88-9DD890639FD9}"/>
          </ac:picMkLst>
        </pc:picChg>
        <pc:picChg chg="del">
          <ac:chgData name="Carsten Bauer" userId="S::bauerc@mail.uni-paderborn.de::3a3d93b0-0b56-4471-bff8-cb153c944d4a" providerId="AD" clId="Web-{7AD0C438-8CF0-D68E-C39A-AA75107F8868}" dt="2021-11-02T13:46:16.719" v="314"/>
          <ac:picMkLst>
            <pc:docMk/>
            <pc:sldMk cId="2997827954" sldId="865"/>
            <ac:picMk id="9" creationId="{57A7D95F-8A4F-4D22-B009-2E554DAE8135}"/>
          </ac:picMkLst>
        </pc:picChg>
        <pc:picChg chg="mod">
          <ac:chgData name="Carsten Bauer" userId="S::bauerc@mail.uni-paderborn.de::3a3d93b0-0b56-4471-bff8-cb153c944d4a" providerId="AD" clId="Web-{7AD0C438-8CF0-D68E-C39A-AA75107F8868}" dt="2021-11-02T13:46:45.235" v="322" actId="1076"/>
          <ac:picMkLst>
            <pc:docMk/>
            <pc:sldMk cId="2997827954" sldId="865"/>
            <ac:picMk id="11" creationId="{D10452AF-A977-4DFD-9E0A-02F4586B4BB8}"/>
          </ac:picMkLst>
        </pc:picChg>
        <pc:picChg chg="mod">
          <ac:chgData name="Carsten Bauer" userId="S::bauerc@mail.uni-paderborn.de::3a3d93b0-0b56-4471-bff8-cb153c944d4a" providerId="AD" clId="Web-{7AD0C438-8CF0-D68E-C39A-AA75107F8868}" dt="2021-11-02T13:46:31.172" v="318" actId="1076"/>
          <ac:picMkLst>
            <pc:docMk/>
            <pc:sldMk cId="2997827954" sldId="865"/>
            <ac:picMk id="12" creationId="{86FAE618-83B7-4DDF-B706-3A0070873014}"/>
          </ac:picMkLst>
        </pc:picChg>
      </pc:sldChg>
      <pc:sldChg chg="addSp delSp modSp add del replId">
        <pc:chgData name="Carsten Bauer" userId="S::bauerc@mail.uni-paderborn.de::3a3d93b0-0b56-4471-bff8-cb153c944d4a" providerId="AD" clId="Web-{7AD0C438-8CF0-D68E-C39A-AA75107F8868}" dt="2021-11-02T14:11:46.759" v="552"/>
        <pc:sldMkLst>
          <pc:docMk/>
          <pc:sldMk cId="2606235734" sldId="866"/>
        </pc:sldMkLst>
        <pc:picChg chg="add mod">
          <ac:chgData name="Carsten Bauer" userId="S::bauerc@mail.uni-paderborn.de::3a3d93b0-0b56-4471-bff8-cb153c944d4a" providerId="AD" clId="Web-{7AD0C438-8CF0-D68E-C39A-AA75107F8868}" dt="2021-11-02T13:47:22.001" v="329" actId="1076"/>
          <ac:picMkLst>
            <pc:docMk/>
            <pc:sldMk cId="2606235734" sldId="866"/>
            <ac:picMk id="5" creationId="{7A04B6BB-450A-4945-A554-4C74E73A1914}"/>
          </ac:picMkLst>
        </pc:picChg>
        <pc:picChg chg="mod">
          <ac:chgData name="Carsten Bauer" userId="S::bauerc@mail.uni-paderborn.de::3a3d93b0-0b56-4471-bff8-cb153c944d4a" providerId="AD" clId="Web-{7AD0C438-8CF0-D68E-C39A-AA75107F8868}" dt="2021-11-02T13:47:11.954" v="327" actId="1076"/>
          <ac:picMkLst>
            <pc:docMk/>
            <pc:sldMk cId="2606235734" sldId="866"/>
            <ac:picMk id="6" creationId="{24DFB61C-3229-435B-AD75-98CC8FB4BB3E}"/>
          </ac:picMkLst>
        </pc:picChg>
        <pc:picChg chg="add mod ord">
          <ac:chgData name="Carsten Bauer" userId="S::bauerc@mail.uni-paderborn.de::3a3d93b0-0b56-4471-bff8-cb153c944d4a" providerId="AD" clId="Web-{7AD0C438-8CF0-D68E-C39A-AA75107F8868}" dt="2021-11-02T13:52:55.944" v="340" actId="1076"/>
          <ac:picMkLst>
            <pc:docMk/>
            <pc:sldMk cId="2606235734" sldId="866"/>
            <ac:picMk id="7" creationId="{A01AFD7B-0900-4D12-9DBC-F6243B717296}"/>
          </ac:picMkLst>
        </pc:picChg>
        <pc:picChg chg="del">
          <ac:chgData name="Carsten Bauer" userId="S::bauerc@mail.uni-paderborn.de::3a3d93b0-0b56-4471-bff8-cb153c944d4a" providerId="AD" clId="Web-{7AD0C438-8CF0-D68E-C39A-AA75107F8868}" dt="2021-11-02T13:46:56.735" v="324"/>
          <ac:picMkLst>
            <pc:docMk/>
            <pc:sldMk cId="2606235734" sldId="866"/>
            <ac:picMk id="8" creationId="{E146391C-2FFF-4B76-9B88-9DD890639FD9}"/>
          </ac:picMkLst>
        </pc:picChg>
        <pc:picChg chg="mod">
          <ac:chgData name="Carsten Bauer" userId="S::bauerc@mail.uni-paderborn.de::3a3d93b0-0b56-4471-bff8-cb153c944d4a" providerId="AD" clId="Web-{7AD0C438-8CF0-D68E-C39A-AA75107F8868}" dt="2021-11-02T13:52:46.710" v="338" actId="1076"/>
          <ac:picMkLst>
            <pc:docMk/>
            <pc:sldMk cId="2606235734" sldId="866"/>
            <ac:picMk id="11" creationId="{D10452AF-A977-4DFD-9E0A-02F4586B4BB8}"/>
          </ac:picMkLst>
        </pc:picChg>
        <pc:picChg chg="mod">
          <ac:chgData name="Carsten Bauer" userId="S::bauerc@mail.uni-paderborn.de::3a3d93b0-0b56-4471-bff8-cb153c944d4a" providerId="AD" clId="Web-{7AD0C438-8CF0-D68E-C39A-AA75107F8868}" dt="2021-11-02T13:52:53.491" v="339" actId="1076"/>
          <ac:picMkLst>
            <pc:docMk/>
            <pc:sldMk cId="2606235734" sldId="866"/>
            <ac:picMk id="12" creationId="{86FAE618-83B7-4DDF-B706-3A0070873014}"/>
          </ac:picMkLst>
        </pc:picChg>
      </pc:sldChg>
      <pc:sldChg chg="addSp delSp modSp add del replId">
        <pc:chgData name="Carsten Bauer" userId="S::bauerc@mail.uni-paderborn.de::3a3d93b0-0b56-4471-bff8-cb153c944d4a" providerId="AD" clId="Web-{7AD0C438-8CF0-D68E-C39A-AA75107F8868}" dt="2021-11-02T14:13:28.917" v="557"/>
        <pc:sldMkLst>
          <pc:docMk/>
          <pc:sldMk cId="1946277217" sldId="867"/>
        </pc:sldMkLst>
        <pc:picChg chg="mod">
          <ac:chgData name="Carsten Bauer" userId="S::bauerc@mail.uni-paderborn.de::3a3d93b0-0b56-4471-bff8-cb153c944d4a" providerId="AD" clId="Web-{7AD0C438-8CF0-D68E-C39A-AA75107F8868}" dt="2021-11-02T13:56:17.932" v="351" actId="1076"/>
          <ac:picMkLst>
            <pc:docMk/>
            <pc:sldMk cId="1946277217" sldId="867"/>
            <ac:picMk id="5" creationId="{7A04B6BB-450A-4945-A554-4C74E73A1914}"/>
          </ac:picMkLst>
        </pc:picChg>
        <pc:picChg chg="mod">
          <ac:chgData name="Carsten Bauer" userId="S::bauerc@mail.uni-paderborn.de::3a3d93b0-0b56-4471-bff8-cb153c944d4a" providerId="AD" clId="Web-{7AD0C438-8CF0-D68E-C39A-AA75107F8868}" dt="2021-11-02T13:56:19.400" v="352" actId="1076"/>
          <ac:picMkLst>
            <pc:docMk/>
            <pc:sldMk cId="1946277217" sldId="867"/>
            <ac:picMk id="6" creationId="{24DFB61C-3229-435B-AD75-98CC8FB4BB3E}"/>
          </ac:picMkLst>
        </pc:picChg>
        <pc:picChg chg="del">
          <ac:chgData name="Carsten Bauer" userId="S::bauerc@mail.uni-paderborn.de::3a3d93b0-0b56-4471-bff8-cb153c944d4a" providerId="AD" clId="Web-{7AD0C438-8CF0-D68E-C39A-AA75107F8868}" dt="2021-11-02T13:55:57.181" v="344"/>
          <ac:picMkLst>
            <pc:docMk/>
            <pc:sldMk cId="1946277217" sldId="867"/>
            <ac:picMk id="7" creationId="{A01AFD7B-0900-4D12-9DBC-F6243B717296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3:56:33.401" v="355" actId="1076"/>
          <ac:picMkLst>
            <pc:docMk/>
            <pc:sldMk cId="1946277217" sldId="867"/>
            <ac:picMk id="8" creationId="{483865AD-2C93-4A4B-8AC4-A8B2F8B34734}"/>
          </ac:picMkLst>
        </pc:picChg>
        <pc:picChg chg="mod">
          <ac:chgData name="Carsten Bauer" userId="S::bauerc@mail.uni-paderborn.de::3a3d93b0-0b56-4471-bff8-cb153c944d4a" providerId="AD" clId="Web-{7AD0C438-8CF0-D68E-C39A-AA75107F8868}" dt="2021-11-02T13:56:24.651" v="353" actId="14100"/>
          <ac:picMkLst>
            <pc:docMk/>
            <pc:sldMk cId="1946277217" sldId="867"/>
            <ac:picMk id="12" creationId="{86FAE618-83B7-4DDF-B706-3A0070873014}"/>
          </ac:picMkLst>
        </pc:picChg>
      </pc:sldChg>
      <pc:sldChg chg="addSp delSp modSp add del replId">
        <pc:chgData name="Carsten Bauer" userId="S::bauerc@mail.uni-paderborn.de::3a3d93b0-0b56-4471-bff8-cb153c944d4a" providerId="AD" clId="Web-{7AD0C438-8CF0-D68E-C39A-AA75107F8868}" dt="2021-11-02T14:13:16.589" v="556"/>
        <pc:sldMkLst>
          <pc:docMk/>
          <pc:sldMk cId="2218419623" sldId="868"/>
        </pc:sldMkLst>
        <pc:spChg chg="add mod">
          <ac:chgData name="Carsten Bauer" userId="S::bauerc@mail.uni-paderborn.de::3a3d93b0-0b56-4471-bff8-cb153c944d4a" providerId="AD" clId="Web-{7AD0C438-8CF0-D68E-C39A-AA75107F8868}" dt="2021-11-02T14:04:15.330" v="479" actId="1076"/>
          <ac:spMkLst>
            <pc:docMk/>
            <pc:sldMk cId="2218419623" sldId="868"/>
            <ac:spMk id="7" creationId="{A480B61A-ECAB-4602-99C2-1510A8482267}"/>
          </ac:spMkLst>
        </pc:spChg>
        <pc:spChg chg="add mod">
          <ac:chgData name="Carsten Bauer" userId="S::bauerc@mail.uni-paderborn.de::3a3d93b0-0b56-4471-bff8-cb153c944d4a" providerId="AD" clId="Web-{7AD0C438-8CF0-D68E-C39A-AA75107F8868}" dt="2021-11-02T14:05:27.128" v="498" actId="14100"/>
          <ac:spMkLst>
            <pc:docMk/>
            <pc:sldMk cId="2218419623" sldId="868"/>
            <ac:spMk id="9" creationId="{5F8766B7-C0C5-4209-80DE-3D23BF2CF083}"/>
          </ac:spMkLst>
        </pc:spChg>
        <pc:spChg chg="add mod">
          <ac:chgData name="Carsten Bauer" userId="S::bauerc@mail.uni-paderborn.de::3a3d93b0-0b56-4471-bff8-cb153c944d4a" providerId="AD" clId="Web-{7AD0C438-8CF0-D68E-C39A-AA75107F8868}" dt="2021-11-02T14:04:44.534" v="494" actId="1076"/>
          <ac:spMkLst>
            <pc:docMk/>
            <pc:sldMk cId="2218419623" sldId="868"/>
            <ac:spMk id="11" creationId="{A59D1CC4-4F79-4301-949D-3F33489261DC}"/>
          </ac:spMkLst>
        </pc:spChg>
        <pc:spChg chg="mod">
          <ac:chgData name="Carsten Bauer" userId="S::bauerc@mail.uni-paderborn.de::3a3d93b0-0b56-4471-bff8-cb153c944d4a" providerId="AD" clId="Web-{7AD0C438-8CF0-D68E-C39A-AA75107F8868}" dt="2021-11-02T14:05:57.613" v="500" actId="20577"/>
          <ac:spMkLst>
            <pc:docMk/>
            <pc:sldMk cId="2218419623" sldId="868"/>
            <ac:spMk id="13" creationId="{E250AD09-31E9-441D-BACE-EDEFF1836E07}"/>
          </ac:spMkLst>
        </pc:spChg>
        <pc:spChg chg="mod">
          <ac:chgData name="Carsten Bauer" userId="S::bauerc@mail.uni-paderborn.de::3a3d93b0-0b56-4471-bff8-cb153c944d4a" providerId="AD" clId="Web-{7AD0C438-8CF0-D68E-C39A-AA75107F8868}" dt="2021-11-02T14:06:00.863" v="501" actId="20577"/>
          <ac:spMkLst>
            <pc:docMk/>
            <pc:sldMk cId="2218419623" sldId="868"/>
            <ac:spMk id="14" creationId="{68C5603B-9C3B-4972-8533-B38A2BDBCEC0}"/>
          </ac:spMkLst>
        </pc:spChg>
        <pc:grpChg chg="add">
          <ac:chgData name="Carsten Bauer" userId="S::bauerc@mail.uni-paderborn.de::3a3d93b0-0b56-4471-bff8-cb153c944d4a" providerId="AD" clId="Web-{7AD0C438-8CF0-D68E-C39A-AA75107F8868}" dt="2021-11-02T14:05:43.128" v="499"/>
          <ac:grpSpMkLst>
            <pc:docMk/>
            <pc:sldMk cId="2218419623" sldId="868"/>
            <ac:grpSpMk id="10" creationId="{2352CA89-57E1-4975-9841-6646E795D35B}"/>
          </ac:grpSpMkLst>
        </pc:grpChg>
        <pc:picChg chg="del">
          <ac:chgData name="Carsten Bauer" userId="S::bauerc@mail.uni-paderborn.de::3a3d93b0-0b56-4471-bff8-cb153c944d4a" providerId="AD" clId="Web-{7AD0C438-8CF0-D68E-C39A-AA75107F8868}" dt="2021-11-02T13:57:54.558" v="360"/>
          <ac:picMkLst>
            <pc:docMk/>
            <pc:sldMk cId="2218419623" sldId="868"/>
            <ac:picMk id="4" creationId="{9DA958B3-92AA-4289-9B0C-E4363ECF5FFF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3:57:57.808" v="362" actId="1076"/>
          <ac:picMkLst>
            <pc:docMk/>
            <pc:sldMk cId="2218419623" sldId="868"/>
            <ac:picMk id="6" creationId="{E26956E1-19A9-454E-BF77-0710E23718E8}"/>
          </ac:picMkLst>
        </pc:picChg>
      </pc:sldChg>
      <pc:sldChg chg="addSp modSp add del replId">
        <pc:chgData name="Carsten Bauer" userId="S::bauerc@mail.uni-paderborn.de::3a3d93b0-0b56-4471-bff8-cb153c944d4a" providerId="AD" clId="Web-{7AD0C438-8CF0-D68E-C39A-AA75107F8868}" dt="2021-11-02T14:13:28.917" v="558"/>
        <pc:sldMkLst>
          <pc:docMk/>
          <pc:sldMk cId="4147262034" sldId="869"/>
        </pc:sldMkLst>
        <pc:spChg chg="mod">
          <ac:chgData name="Carsten Bauer" userId="S::bauerc@mail.uni-paderborn.de::3a3d93b0-0b56-4471-bff8-cb153c944d4a" providerId="AD" clId="Web-{7AD0C438-8CF0-D68E-C39A-AA75107F8868}" dt="2021-11-02T14:08:33.818" v="523" actId="1076"/>
          <ac:spMkLst>
            <pc:docMk/>
            <pc:sldMk cId="4147262034" sldId="869"/>
            <ac:spMk id="13" creationId="{E250AD09-31E9-441D-BACE-EDEFF1836E07}"/>
          </ac:spMkLst>
        </pc:spChg>
        <pc:spChg chg="mod">
          <ac:chgData name="Carsten Bauer" userId="S::bauerc@mail.uni-paderborn.de::3a3d93b0-0b56-4471-bff8-cb153c944d4a" providerId="AD" clId="Web-{7AD0C438-8CF0-D68E-C39A-AA75107F8868}" dt="2021-11-02T14:07:50.865" v="517" actId="1076"/>
          <ac:spMkLst>
            <pc:docMk/>
            <pc:sldMk cId="4147262034" sldId="869"/>
            <ac:spMk id="14" creationId="{68C5603B-9C3B-4972-8533-B38A2BDBCEC0}"/>
          </ac:spMkLst>
        </pc:spChg>
        <pc:grpChg chg="mod">
          <ac:chgData name="Carsten Bauer" userId="S::bauerc@mail.uni-paderborn.de::3a3d93b0-0b56-4471-bff8-cb153c944d4a" providerId="AD" clId="Web-{7AD0C438-8CF0-D68E-C39A-AA75107F8868}" dt="2021-11-02T14:08:49.459" v="525" actId="1076"/>
          <ac:grpSpMkLst>
            <pc:docMk/>
            <pc:sldMk cId="4147262034" sldId="869"/>
            <ac:grpSpMk id="10" creationId="{2352CA89-57E1-4975-9841-6646E795D35B}"/>
          </ac:grpSpMkLst>
        </pc:grpChg>
        <pc:picChg chg="add mod">
          <ac:chgData name="Carsten Bauer" userId="S::bauerc@mail.uni-paderborn.de::3a3d93b0-0b56-4471-bff8-cb153c944d4a" providerId="AD" clId="Web-{7AD0C438-8CF0-D68E-C39A-AA75107F8868}" dt="2021-11-02T14:08:51.412" v="526" actId="1076"/>
          <ac:picMkLst>
            <pc:docMk/>
            <pc:sldMk cId="4147262034" sldId="869"/>
            <ac:picMk id="4" creationId="{FEE7176E-17DD-4DAE-9C50-C8B62B7A2465}"/>
          </ac:picMkLst>
        </pc:picChg>
      </pc:sldChg>
      <pc:sldChg chg="addSp delSp modSp add replId">
        <pc:chgData name="Carsten Bauer" userId="S::bauerc@mail.uni-paderborn.de::3a3d93b0-0b56-4471-bff8-cb153c944d4a" providerId="AD" clId="Web-{7AD0C438-8CF0-D68E-C39A-AA75107F8868}" dt="2021-11-02T14:16:36.436" v="573" actId="14100"/>
        <pc:sldMkLst>
          <pc:docMk/>
          <pc:sldMk cId="2677053184" sldId="870"/>
        </pc:sldMkLst>
        <pc:spChg chg="mod">
          <ac:chgData name="Carsten Bauer" userId="S::bauerc@mail.uni-paderborn.de::3a3d93b0-0b56-4471-bff8-cb153c944d4a" providerId="AD" clId="Web-{7AD0C438-8CF0-D68E-C39A-AA75107F8868}" dt="2021-11-02T14:09:13.288" v="530" actId="1076"/>
          <ac:spMkLst>
            <pc:docMk/>
            <pc:sldMk cId="2677053184" sldId="870"/>
            <ac:spMk id="14" creationId="{68C5603B-9C3B-4972-8533-B38A2BDBCEC0}"/>
          </ac:spMkLst>
        </pc:spChg>
        <pc:grpChg chg="add mod">
          <ac:chgData name="Carsten Bauer" userId="S::bauerc@mail.uni-paderborn.de::3a3d93b0-0b56-4471-bff8-cb153c944d4a" providerId="AD" clId="Web-{7AD0C438-8CF0-D68E-C39A-AA75107F8868}" dt="2021-11-02T14:11:11.696" v="549" actId="1076"/>
          <ac:grpSpMkLst>
            <pc:docMk/>
            <pc:sldMk cId="2677053184" sldId="870"/>
            <ac:grpSpMk id="8" creationId="{D2FAA426-1BB4-4057-A730-52EC503F95F7}"/>
          </ac:grpSpMkLst>
        </pc:grpChg>
        <pc:grpChg chg="del mod">
          <ac:chgData name="Carsten Bauer" userId="S::bauerc@mail.uni-paderborn.de::3a3d93b0-0b56-4471-bff8-cb153c944d4a" providerId="AD" clId="Web-{7AD0C438-8CF0-D68E-C39A-AA75107F8868}" dt="2021-11-02T14:10:51.993" v="544"/>
          <ac:grpSpMkLst>
            <pc:docMk/>
            <pc:sldMk cId="2677053184" sldId="870"/>
            <ac:grpSpMk id="10" creationId="{2352CA89-57E1-4975-9841-6646E795D35B}"/>
          </ac:grpSpMkLst>
        </pc:grpChg>
        <pc:picChg chg="add mod">
          <ac:chgData name="Carsten Bauer" userId="S::bauerc@mail.uni-paderborn.de::3a3d93b0-0b56-4471-bff8-cb153c944d4a" providerId="AD" clId="Web-{7AD0C438-8CF0-D68E-C39A-AA75107F8868}" dt="2021-11-02T14:10:08.992" v="540" actId="1076"/>
          <ac:picMkLst>
            <pc:docMk/>
            <pc:sldMk cId="2677053184" sldId="870"/>
            <ac:picMk id="4" creationId="{3971D3D8-6AC3-4803-9515-DE9E7FE4DF75}"/>
          </ac:picMkLst>
        </pc:picChg>
        <pc:picChg chg="mod">
          <ac:chgData name="Carsten Bauer" userId="S::bauerc@mail.uni-paderborn.de::3a3d93b0-0b56-4471-bff8-cb153c944d4a" providerId="AD" clId="Web-{7AD0C438-8CF0-D68E-C39A-AA75107F8868}" dt="2021-11-02T14:16:36.436" v="573" actId="14100"/>
          <ac:picMkLst>
            <pc:docMk/>
            <pc:sldMk cId="2677053184" sldId="870"/>
            <ac:picMk id="5" creationId="{BCFC30F4-7BD9-432D-92DF-CB7DFE2060FA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4:11:11.727" v="550" actId="1076"/>
          <ac:picMkLst>
            <pc:docMk/>
            <pc:sldMk cId="2677053184" sldId="870"/>
            <ac:picMk id="21" creationId="{4995D186-7FED-41C2-8F5F-AB2C12CAEE31}"/>
          </ac:picMkLst>
        </pc:picChg>
      </pc:sldChg>
      <pc:sldChg chg="modSp add del mod replId modShow">
        <pc:chgData name="Carsten Bauer" userId="S::bauerc@mail.uni-paderborn.de::3a3d93b0-0b56-4471-bff8-cb153c944d4a" providerId="AD" clId="Web-{7AD0C438-8CF0-D68E-C39A-AA75107F8868}" dt="2021-11-02T14:24:47.178" v="591"/>
        <pc:sldMkLst>
          <pc:docMk/>
          <pc:sldMk cId="43780901" sldId="871"/>
        </pc:sldMkLst>
        <pc:grpChg chg="mod">
          <ac:chgData name="Carsten Bauer" userId="S::bauerc@mail.uni-paderborn.de::3a3d93b0-0b56-4471-bff8-cb153c944d4a" providerId="AD" clId="Web-{7AD0C438-8CF0-D68E-C39A-AA75107F8868}" dt="2021-11-02T14:13:09.698" v="555" actId="1076"/>
          <ac:grpSpMkLst>
            <pc:docMk/>
            <pc:sldMk cId="43780901" sldId="871"/>
            <ac:grpSpMk id="10" creationId="{2352CA89-57E1-4975-9841-6646E795D35B}"/>
          </ac:grpSpMkLst>
        </pc:grpChg>
      </pc:sldChg>
      <pc:sldChg chg="addSp delSp modSp add replId">
        <pc:chgData name="Carsten Bauer" userId="S::bauerc@mail.uni-paderborn.de::3a3d93b0-0b56-4471-bff8-cb153c944d4a" providerId="AD" clId="Web-{7AD0C438-8CF0-D68E-C39A-AA75107F8868}" dt="2021-11-02T14:22:34.363" v="588" actId="1076"/>
        <pc:sldMkLst>
          <pc:docMk/>
          <pc:sldMk cId="1521117597" sldId="872"/>
        </pc:sldMkLst>
        <pc:grpChg chg="del">
          <ac:chgData name="Carsten Bauer" userId="S::bauerc@mail.uni-paderborn.de::3a3d93b0-0b56-4471-bff8-cb153c944d4a" providerId="AD" clId="Web-{7AD0C438-8CF0-D68E-C39A-AA75107F8868}" dt="2021-11-02T14:22:08.988" v="580"/>
          <ac:grpSpMkLst>
            <pc:docMk/>
            <pc:sldMk cId="1521117597" sldId="872"/>
            <ac:grpSpMk id="34" creationId="{83F5BAD0-5040-4313-8231-65DB01751B1A}"/>
          </ac:grpSpMkLst>
        </pc:grpChg>
        <pc:picChg chg="add mod">
          <ac:chgData name="Carsten Bauer" userId="S::bauerc@mail.uni-paderborn.de::3a3d93b0-0b56-4471-bff8-cb153c944d4a" providerId="AD" clId="Web-{7AD0C438-8CF0-D68E-C39A-AA75107F8868}" dt="2021-11-02T14:22:34.363" v="588" actId="1076"/>
          <ac:picMkLst>
            <pc:docMk/>
            <pc:sldMk cId="1521117597" sldId="872"/>
            <ac:picMk id="4" creationId="{28DA128A-BEE1-46BC-A323-03996B2B7116}"/>
          </ac:picMkLst>
        </pc:picChg>
        <pc:picChg chg="mod topLvl">
          <ac:chgData name="Carsten Bauer" userId="S::bauerc@mail.uni-paderborn.de::3a3d93b0-0b56-4471-bff8-cb153c944d4a" providerId="AD" clId="Web-{7AD0C438-8CF0-D68E-C39A-AA75107F8868}" dt="2021-11-02T14:22:34.269" v="587" actId="1076"/>
          <ac:picMkLst>
            <pc:docMk/>
            <pc:sldMk cId="1521117597" sldId="872"/>
            <ac:picMk id="15" creationId="{B7CD8CCF-B9AD-49D4-B789-F8D9C6533C35}"/>
          </ac:picMkLst>
        </pc:picChg>
        <pc:picChg chg="del topLvl">
          <ac:chgData name="Carsten Bauer" userId="S::bauerc@mail.uni-paderborn.de::3a3d93b0-0b56-4471-bff8-cb153c944d4a" providerId="AD" clId="Web-{7AD0C438-8CF0-D68E-C39A-AA75107F8868}" dt="2021-11-02T14:22:11.332" v="582"/>
          <ac:picMkLst>
            <pc:docMk/>
            <pc:sldMk cId="1521117597" sldId="872"/>
            <ac:picMk id="16" creationId="{757E1430-EE41-4488-B06E-40D0D3986F4E}"/>
          </ac:picMkLst>
        </pc:picChg>
        <pc:picChg chg="del topLvl">
          <ac:chgData name="Carsten Bauer" userId="S::bauerc@mail.uni-paderborn.de::3a3d93b0-0b56-4471-bff8-cb153c944d4a" providerId="AD" clId="Web-{7AD0C438-8CF0-D68E-C39A-AA75107F8868}" dt="2021-11-02T14:22:11.332" v="581"/>
          <ac:picMkLst>
            <pc:docMk/>
            <pc:sldMk cId="1521117597" sldId="872"/>
            <ac:picMk id="26" creationId="{9D465EB2-91C3-4E84-866B-1950746FC5C6}"/>
          </ac:picMkLst>
        </pc:picChg>
      </pc:sldChg>
      <pc:sldChg chg="modSp add del replId">
        <pc:chgData name="Carsten Bauer" userId="S::bauerc@mail.uni-paderborn.de::3a3d93b0-0b56-4471-bff8-cb153c944d4a" providerId="AD" clId="Web-{7AD0C438-8CF0-D68E-C39A-AA75107F8868}" dt="2021-11-02T14:16:55.451" v="578"/>
        <pc:sldMkLst>
          <pc:docMk/>
          <pc:sldMk cId="3243583398" sldId="872"/>
        </pc:sldMkLst>
        <pc:picChg chg="mod">
          <ac:chgData name="Carsten Bauer" userId="S::bauerc@mail.uni-paderborn.de::3a3d93b0-0b56-4471-bff8-cb153c944d4a" providerId="AD" clId="Web-{7AD0C438-8CF0-D68E-C39A-AA75107F8868}" dt="2021-11-02T14:16:52.530" v="577" actId="1076"/>
          <ac:picMkLst>
            <pc:docMk/>
            <pc:sldMk cId="3243583398" sldId="872"/>
            <ac:picMk id="5" creationId="{BCFC30F4-7BD9-432D-92DF-CB7DFE2060FA}"/>
          </ac:picMkLst>
        </pc:picChg>
      </pc:sldChg>
      <pc:sldChg chg="addSp modSp add replId">
        <pc:chgData name="Carsten Bauer" userId="S::bauerc@mail.uni-paderborn.de::3a3d93b0-0b56-4471-bff8-cb153c944d4a" providerId="AD" clId="Web-{7AD0C438-8CF0-D68E-C39A-AA75107F8868}" dt="2021-11-02T14:34:55.547" v="608" actId="1076"/>
        <pc:sldMkLst>
          <pc:docMk/>
          <pc:sldMk cId="473661138" sldId="873"/>
        </pc:sldMkLst>
        <pc:picChg chg="add mod">
          <ac:chgData name="Carsten Bauer" userId="S::bauerc@mail.uni-paderborn.de::3a3d93b0-0b56-4471-bff8-cb153c944d4a" providerId="AD" clId="Web-{7AD0C438-8CF0-D68E-C39A-AA75107F8868}" dt="2021-11-02T14:34:36.218" v="605" actId="14100"/>
          <ac:picMkLst>
            <pc:docMk/>
            <pc:sldMk cId="473661138" sldId="873"/>
            <ac:picMk id="5" creationId="{C15BA33F-64F8-48B7-A9B4-C83F12B5EA18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4:34:55.547" v="608" actId="1076"/>
          <ac:picMkLst>
            <pc:docMk/>
            <pc:sldMk cId="473661138" sldId="873"/>
            <ac:picMk id="11" creationId="{CDA99710-0363-4000-870D-E1A16C37A171}"/>
          </ac:picMkLst>
        </pc:picChg>
        <pc:picChg chg="add mod">
          <ac:chgData name="Carsten Bauer" userId="S::bauerc@mail.uni-paderborn.de::3a3d93b0-0b56-4471-bff8-cb153c944d4a" providerId="AD" clId="Web-{7AD0C438-8CF0-D68E-C39A-AA75107F8868}" dt="2021-11-02T14:34:25.312" v="602" actId="1076"/>
          <ac:picMkLst>
            <pc:docMk/>
            <pc:sldMk cId="473661138" sldId="873"/>
            <ac:picMk id="12" creationId="{32FD2E6F-FDFA-4D81-80C6-8A8BB5EA5FE2}"/>
          </ac:picMkLst>
        </pc:picChg>
      </pc:sldChg>
    </pc:docChg>
  </pc:docChgLst>
  <pc:docChgLst>
    <pc:chgData name="Carsten Bauer" userId="S::bauerc@mail.uni-paderborn.de::3a3d93b0-0b56-4471-bff8-cb153c944d4a" providerId="AD" clId="Web-{E09EDF27-B014-417A-8C7C-B64B3B3A5699}"/>
    <pc:docChg chg="delSld modSld modSection">
      <pc:chgData name="Carsten Bauer" userId="S::bauerc@mail.uni-paderborn.de::3a3d93b0-0b56-4471-bff8-cb153c944d4a" providerId="AD" clId="Web-{E09EDF27-B014-417A-8C7C-B64B3B3A5699}" dt="2021-11-02T08:09:34.559" v="8"/>
      <pc:docMkLst>
        <pc:docMk/>
      </pc:docMkLst>
      <pc:sldChg chg="del">
        <pc:chgData name="Carsten Bauer" userId="S::bauerc@mail.uni-paderborn.de::3a3d93b0-0b56-4471-bff8-cb153c944d4a" providerId="AD" clId="Web-{E09EDF27-B014-417A-8C7C-B64B3B3A5699}" dt="2021-11-02T08:09:34.559" v="7"/>
        <pc:sldMkLst>
          <pc:docMk/>
          <pc:sldMk cId="3710510063" sldId="852"/>
        </pc:sldMkLst>
      </pc:sldChg>
      <pc:sldChg chg="del">
        <pc:chgData name="Carsten Bauer" userId="S::bauerc@mail.uni-paderborn.de::3a3d93b0-0b56-4471-bff8-cb153c944d4a" providerId="AD" clId="Web-{E09EDF27-B014-417A-8C7C-B64B3B3A5699}" dt="2021-11-02T08:09:34.559" v="8"/>
        <pc:sldMkLst>
          <pc:docMk/>
          <pc:sldMk cId="2665935555" sldId="853"/>
        </pc:sldMkLst>
      </pc:sldChg>
      <pc:sldChg chg="modSp">
        <pc:chgData name="Carsten Bauer" userId="S::bauerc@mail.uni-paderborn.de::3a3d93b0-0b56-4471-bff8-cb153c944d4a" providerId="AD" clId="Web-{E09EDF27-B014-417A-8C7C-B64B3B3A5699}" dt="2021-11-02T08:09:31.903" v="6" actId="20577"/>
        <pc:sldMkLst>
          <pc:docMk/>
          <pc:sldMk cId="1861474402" sldId="857"/>
        </pc:sldMkLst>
        <pc:spChg chg="mod">
          <ac:chgData name="Carsten Bauer" userId="S::bauerc@mail.uni-paderborn.de::3a3d93b0-0b56-4471-bff8-cb153c944d4a" providerId="AD" clId="Web-{E09EDF27-B014-417A-8C7C-B64B3B3A5699}" dt="2021-11-02T08:09:31.903" v="6" actId="20577"/>
          <ac:spMkLst>
            <pc:docMk/>
            <pc:sldMk cId="1861474402" sldId="857"/>
            <ac:spMk id="3" creationId="{DBCD8682-9578-5F4D-A9D7-9F6972C5DFAF}"/>
          </ac:spMkLst>
        </pc:spChg>
      </pc:sldChg>
    </pc:docChg>
  </pc:docChgLst>
  <pc:docChgLst>
    <pc:chgData name="Carsten Bauer" userId="S::bauerc@mail.uni-paderborn.de::3a3d93b0-0b56-4471-bff8-cb153c944d4a" providerId="AD" clId="Web-{32DFB600-1A2E-D708-4E2C-A5850EB103F2}"/>
    <pc:docChg chg="modSld">
      <pc:chgData name="Carsten Bauer" userId="S::bauerc@mail.uni-paderborn.de::3a3d93b0-0b56-4471-bff8-cb153c944d4a" providerId="AD" clId="Web-{32DFB600-1A2E-D708-4E2C-A5850EB103F2}" dt="2021-11-02T09:08:58.303" v="3" actId="1076"/>
      <pc:docMkLst>
        <pc:docMk/>
      </pc:docMkLst>
      <pc:sldChg chg="modSp">
        <pc:chgData name="Carsten Bauer" userId="S::bauerc@mail.uni-paderborn.de::3a3d93b0-0b56-4471-bff8-cb153c944d4a" providerId="AD" clId="Web-{32DFB600-1A2E-D708-4E2C-A5850EB103F2}" dt="2021-11-02T09:08:58.303" v="3" actId="1076"/>
        <pc:sldMkLst>
          <pc:docMk/>
          <pc:sldMk cId="3860547079" sldId="855"/>
        </pc:sldMkLst>
        <pc:picChg chg="mod">
          <ac:chgData name="Carsten Bauer" userId="S::bauerc@mail.uni-paderborn.de::3a3d93b0-0b56-4471-bff8-cb153c944d4a" providerId="AD" clId="Web-{32DFB600-1A2E-D708-4E2C-A5850EB103F2}" dt="2021-11-02T09:08:58.303" v="3" actId="1076"/>
          <ac:picMkLst>
            <pc:docMk/>
            <pc:sldMk cId="3860547079" sldId="855"/>
            <ac:picMk id="6" creationId="{EA54E10A-D065-9F45-BD5E-958C6D47518F}"/>
          </ac:picMkLst>
        </pc:picChg>
      </pc:sldChg>
      <pc:sldChg chg="modSp">
        <pc:chgData name="Carsten Bauer" userId="S::bauerc@mail.uni-paderborn.de::3a3d93b0-0b56-4471-bff8-cb153c944d4a" providerId="AD" clId="Web-{32DFB600-1A2E-D708-4E2C-A5850EB103F2}" dt="2021-11-02T09:05:29.986" v="1" actId="20577"/>
        <pc:sldMkLst>
          <pc:docMk/>
          <pc:sldMk cId="1861474402" sldId="857"/>
        </pc:sldMkLst>
        <pc:spChg chg="mod">
          <ac:chgData name="Carsten Bauer" userId="S::bauerc@mail.uni-paderborn.de::3a3d93b0-0b56-4471-bff8-cb153c944d4a" providerId="AD" clId="Web-{32DFB600-1A2E-D708-4E2C-A5850EB103F2}" dt="2021-11-02T09:05:29.986" v="1" actId="20577"/>
          <ac:spMkLst>
            <pc:docMk/>
            <pc:sldMk cId="1861474402" sldId="857"/>
            <ac:spMk id="3" creationId="{DBCD8682-9578-5F4D-A9D7-9F6972C5DFAF}"/>
          </ac:spMkLst>
        </pc:spChg>
      </pc:sldChg>
    </pc:docChg>
  </pc:docChgLst>
  <pc:docChgLst>
    <pc:chgData name="Xin Wu" userId="S::xinwu@mail.uni-paderborn.de::5f0b8f4e-2810-45d5-8051-c3bf0ab50eb3" providerId="AD" clId="Web-{04E20E14-846A-467B-BC22-9B6288723401}"/>
    <pc:docChg chg="modSld">
      <pc:chgData name="Xin Wu" userId="S::xinwu@mail.uni-paderborn.de::5f0b8f4e-2810-45d5-8051-c3bf0ab50eb3" providerId="AD" clId="Web-{04E20E14-846A-467B-BC22-9B6288723401}" dt="2021-11-02T14:37:35.308" v="36"/>
      <pc:docMkLst>
        <pc:docMk/>
      </pc:docMkLst>
      <pc:sldChg chg="addSp modSp">
        <pc:chgData name="Xin Wu" userId="S::xinwu@mail.uni-paderborn.de::5f0b8f4e-2810-45d5-8051-c3bf0ab50eb3" providerId="AD" clId="Web-{04E20E14-846A-467B-BC22-9B6288723401}" dt="2021-11-02T14:37:35.308" v="36"/>
        <pc:sldMkLst>
          <pc:docMk/>
          <pc:sldMk cId="2677053184" sldId="870"/>
        </pc:sldMkLst>
        <pc:spChg chg="add mod">
          <ac:chgData name="Xin Wu" userId="S::xinwu@mail.uni-paderborn.de::5f0b8f4e-2810-45d5-8051-c3bf0ab50eb3" providerId="AD" clId="Web-{04E20E14-846A-467B-BC22-9B6288723401}" dt="2021-11-02T14:35:05.705" v="18" actId="14100"/>
          <ac:spMkLst>
            <pc:docMk/>
            <pc:sldMk cId="2677053184" sldId="870"/>
            <ac:spMk id="6" creationId="{30C8A0E1-283F-4E9D-884D-7948C5B579CF}"/>
          </ac:spMkLst>
        </pc:spChg>
        <pc:grpChg chg="add mod">
          <ac:chgData name="Xin Wu" userId="S::xinwu@mail.uni-paderborn.de::5f0b8f4e-2810-45d5-8051-c3bf0ab50eb3" providerId="AD" clId="Web-{04E20E14-846A-467B-BC22-9B6288723401}" dt="2021-11-02T14:35:34.550" v="21" actId="1076"/>
          <ac:grpSpMkLst>
            <pc:docMk/>
            <pc:sldMk cId="2677053184" sldId="870"/>
            <ac:grpSpMk id="7" creationId="{58C35A79-A718-42D9-BFFE-3C9B47AE4F12}"/>
          </ac:grpSpMkLst>
        </pc:grpChg>
        <pc:picChg chg="mod">
          <ac:chgData name="Xin Wu" userId="S::xinwu@mail.uni-paderborn.de::5f0b8f4e-2810-45d5-8051-c3bf0ab50eb3" providerId="AD" clId="Web-{04E20E14-846A-467B-BC22-9B6288723401}" dt="2021-11-02T14:35:19.596" v="19" actId="1076"/>
          <ac:picMkLst>
            <pc:docMk/>
            <pc:sldMk cId="2677053184" sldId="870"/>
            <ac:picMk id="5" creationId="{BCFC30F4-7BD9-432D-92DF-CB7DFE2060FA}"/>
          </ac:picMkLst>
        </pc:picChg>
        <pc:cxnChg chg="add mod">
          <ac:chgData name="Xin Wu" userId="S::xinwu@mail.uni-paderborn.de::5f0b8f4e-2810-45d5-8051-c3bf0ab50eb3" providerId="AD" clId="Web-{04E20E14-846A-467B-BC22-9B6288723401}" dt="2021-11-02T14:37:35.292" v="35"/>
          <ac:cxnSpMkLst>
            <pc:docMk/>
            <pc:sldMk cId="2677053184" sldId="870"/>
            <ac:cxnSpMk id="9" creationId="{15C0C8D0-1174-4228-BA70-E52130BEC29B}"/>
          </ac:cxnSpMkLst>
        </pc:cxnChg>
        <pc:cxnChg chg="add mod">
          <ac:chgData name="Xin Wu" userId="S::xinwu@mail.uni-paderborn.de::5f0b8f4e-2810-45d5-8051-c3bf0ab50eb3" providerId="AD" clId="Web-{04E20E14-846A-467B-BC22-9B6288723401}" dt="2021-11-02T14:37:35.308" v="36"/>
          <ac:cxnSpMkLst>
            <pc:docMk/>
            <pc:sldMk cId="2677053184" sldId="870"/>
            <ac:cxnSpMk id="20" creationId="{F82166F9-11CB-408F-B021-233A338F10E8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DFG-Begutachtung Noctua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6. Februar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3610C-19C1-0143-8780-7B23B85D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36893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DFG-</a:t>
            </a:r>
            <a:r>
              <a:rPr lang="en-US" err="1"/>
              <a:t>Begutachtung</a:t>
            </a:r>
            <a:r>
              <a:rPr lang="en-US"/>
              <a:t> Noctua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6. Februar 2017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C9CD0-254D-DE41-BDBD-CDA642B75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31646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DFG-Begutachtung Noctua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6. Februar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C9CD0-254D-DE41-BDBD-CDA642B75C5B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40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DFG-Begutachtung Noctua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6. Februar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C9CD0-254D-DE41-BDBD-CDA642B75C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19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DFG-Begutachtung Noctua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6. Februar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C9CD0-254D-DE41-BDBD-CDA642B75C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23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0" name="Shape 5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Universities teaching Julia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DFG-Begutachtung Noctua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6. Februar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C9CD0-254D-DE41-BDBD-CDA642B75C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63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Rectangle 43"/>
          <p:cNvSpPr>
            <a:spLocks noChangeArrowheads="1"/>
          </p:cNvSpPr>
          <p:nvPr userDrawn="1"/>
        </p:nvSpPr>
        <p:spPr bwMode="auto">
          <a:xfrm>
            <a:off x="6829063" y="787078"/>
            <a:ext cx="4328931" cy="18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z="1800"/>
          </a:p>
        </p:txBody>
      </p:sp>
      <p:sp>
        <p:nvSpPr>
          <p:cNvPr id="7" name="Rectangle 43">
            <a:extLst>
              <a:ext uri="{FF2B5EF4-FFF2-40B4-BE49-F238E27FC236}">
                <a16:creationId xmlns:a16="http://schemas.microsoft.com/office/drawing/2014/main" id="{156159C0-588C-E246-B273-3E5D55F386B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29063" y="787078"/>
            <a:ext cx="4328931" cy="18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46D605-B6DE-AD4F-9961-CCFA4DAD42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4491" y="316030"/>
            <a:ext cx="1545918" cy="954527"/>
          </a:xfrm>
          <a:prstGeom prst="rect">
            <a:avLst/>
          </a:prstGeom>
        </p:spPr>
      </p:pic>
      <p:sp>
        <p:nvSpPr>
          <p:cNvPr id="18" name="Text Box 7">
            <a:extLst>
              <a:ext uri="{FF2B5EF4-FFF2-40B4-BE49-F238E27FC236}">
                <a16:creationId xmlns:a16="http://schemas.microsoft.com/office/drawing/2014/main" id="{DFB63D18-EBBE-6A41-929D-B5687867A55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24109" y="4905602"/>
            <a:ext cx="940069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dirty="0">
                <a:solidFill>
                  <a:srgbClr val="002664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charset="0"/>
              </a:rPr>
              <a:t>Paderborn Center for Parallel Computing (PC2)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BDBFC6-3498-7847-BDAA-B9B260FC8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109" y="2427138"/>
            <a:ext cx="9388377" cy="1370461"/>
          </a:xfrm>
        </p:spPr>
        <p:txBody>
          <a:bodyPr anchor="t"/>
          <a:lstStyle>
            <a:lvl1pPr algn="l">
              <a:defRPr sz="40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E2CBA-4E07-7A47-AFB9-CC02BF4BB7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1ADE53-2327-4D43-A753-229E651DCB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4109" y="3858950"/>
            <a:ext cx="9388475" cy="492850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6598387-B3AF-B34D-8F8D-FA74C621D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4109" y="4412756"/>
            <a:ext cx="9388475" cy="457207"/>
          </a:xfrm>
        </p:spPr>
        <p:txBody>
          <a:bodyPr/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Credit to co-authors etc.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96883C5-8415-C44E-AF87-68A75A5B11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37293" y="6231788"/>
            <a:ext cx="7423122" cy="299222"/>
          </a:xfrm>
        </p:spPr>
        <p:txBody>
          <a:bodyPr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Credit to co-authors etc.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531FCB6-D9C9-3E4F-BF8D-20B5D62CA2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747003" y="421410"/>
            <a:ext cx="719366" cy="78476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D6F5B01-12E9-844B-8CB8-B55057821E0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326" y="326990"/>
            <a:ext cx="2149821" cy="7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19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2 : 1 (left 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82A88D-B8AD-EB4E-81B8-83B63BBCE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16570" y="68887"/>
            <a:ext cx="11272717" cy="609600"/>
          </a:xfrm>
        </p:spPr>
        <p:txBody>
          <a:bodyPr/>
          <a:lstStyle>
            <a:lvl1pPr>
              <a:defRPr sz="2600" i="0"/>
            </a:lvl1pPr>
          </a:lstStyle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B831CF-0AF8-4847-83BC-16AE8B755C9B}"/>
              </a:ext>
            </a:extLst>
          </p:cNvPr>
          <p:cNvSpPr>
            <a:spLocks noGrp="1"/>
          </p:cNvSpPr>
          <p:nvPr>
            <p:ph idx="11"/>
          </p:nvPr>
        </p:nvSpPr>
        <p:spPr>
          <a:xfrm flipH="1">
            <a:off x="7699663" y="1093076"/>
            <a:ext cx="3975277" cy="513468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8712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1 :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5517" y="1093076"/>
            <a:ext cx="7020007" cy="513468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82A88D-B8AD-EB4E-81B8-83B63BBCE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16570" y="68887"/>
            <a:ext cx="11272717" cy="609600"/>
          </a:xfrm>
        </p:spPr>
        <p:txBody>
          <a:bodyPr/>
          <a:lstStyle>
            <a:lvl1pPr>
              <a:defRPr sz="2600" i="0"/>
            </a:lvl1pPr>
          </a:lstStyle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9545C5-15A6-F845-A72A-70BBBBB9F6DD}"/>
              </a:ext>
            </a:extLst>
          </p:cNvPr>
          <p:cNvSpPr>
            <a:spLocks noGrp="1"/>
          </p:cNvSpPr>
          <p:nvPr>
            <p:ph idx="11"/>
          </p:nvPr>
        </p:nvSpPr>
        <p:spPr>
          <a:xfrm flipH="1">
            <a:off x="416570" y="1093075"/>
            <a:ext cx="3975277" cy="513468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09542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1 : 2 (right 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82A88D-B8AD-EB4E-81B8-83B63BBCE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16570" y="68887"/>
            <a:ext cx="11272717" cy="609600"/>
          </a:xfrm>
        </p:spPr>
        <p:txBody>
          <a:bodyPr/>
          <a:lstStyle>
            <a:lvl1pPr>
              <a:defRPr sz="2600" i="0"/>
            </a:lvl1pPr>
          </a:lstStyle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9545C5-15A6-F845-A72A-70BBBBB9F6DD}"/>
              </a:ext>
            </a:extLst>
          </p:cNvPr>
          <p:cNvSpPr>
            <a:spLocks noGrp="1"/>
          </p:cNvSpPr>
          <p:nvPr>
            <p:ph idx="11"/>
          </p:nvPr>
        </p:nvSpPr>
        <p:spPr>
          <a:xfrm flipH="1">
            <a:off x="416570" y="1093075"/>
            <a:ext cx="3975277" cy="513468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51093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1 : 2 (left 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5517" y="1093076"/>
            <a:ext cx="7020007" cy="513468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82A88D-B8AD-EB4E-81B8-83B63BBCE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16570" y="68887"/>
            <a:ext cx="11272717" cy="609600"/>
          </a:xfrm>
        </p:spPr>
        <p:txBody>
          <a:bodyPr/>
          <a:lstStyle>
            <a:lvl1pPr>
              <a:defRPr sz="2600" i="0"/>
            </a:lvl1pPr>
          </a:lstStyle>
          <a:p>
            <a:r>
              <a:rPr lang="en-US" noProof="0"/>
              <a:t>Click to edit Master title style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2159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82A88D-B8AD-EB4E-81B8-83B63BBCE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24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22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C5408-D499-BC48-A551-5844087A0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Default Shapes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46468E-00B3-744A-A318-6DDC02DADF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FE2661-CC74-A345-9126-0A0D8A876B45}"/>
              </a:ext>
            </a:extLst>
          </p:cNvPr>
          <p:cNvSpPr/>
          <p:nvPr userDrawn="1"/>
        </p:nvSpPr>
        <p:spPr>
          <a:xfrm>
            <a:off x="2524991" y="2150918"/>
            <a:ext cx="4156364" cy="2421082"/>
          </a:xfrm>
          <a:prstGeom prst="rect">
            <a:avLst/>
          </a:prstGeom>
          <a:solidFill>
            <a:schemeClr val="bg1"/>
          </a:solidFill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60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3BA6-CBC0-454C-B205-ED26B00FA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Template Changelog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7C36E2-5646-FF40-97E5-987F500290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8FF615-771D-FD4B-8857-4919BD4236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50" y="1076325"/>
            <a:ext cx="11272838" cy="5040313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/>
              <a:t>2019-06-18 Make slides on section titles editable</a:t>
            </a:r>
          </a:p>
          <a:p>
            <a:pPr lvl="0"/>
            <a:r>
              <a:rPr lang="en-US"/>
              <a:t>2019-06-14 Editable text on title page</a:t>
            </a:r>
          </a:p>
          <a:p>
            <a:pPr lvl="0"/>
            <a:r>
              <a:rPr lang="en-US"/>
              <a:t>2019-06-14 Initial version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838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921840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Magent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B261D119-54FA-E749-8B5F-B43B7C8947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71040" y="476672"/>
            <a:ext cx="9703901" cy="4725248"/>
          </a:xfrm>
        </p:spPr>
        <p:txBody>
          <a:bodyPr/>
          <a:lstStyle>
            <a:lvl1pPr marL="0" indent="0" algn="r">
              <a:buNone/>
              <a:defRPr sz="54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49026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Cya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FB68C550-0A5A-0446-B49F-5B4FBD23BA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71040" y="476672"/>
            <a:ext cx="9703901" cy="4725248"/>
          </a:xfrm>
        </p:spPr>
        <p:txBody>
          <a:bodyPr/>
          <a:lstStyle>
            <a:lvl1pPr marL="0" indent="0" algn="r">
              <a:buNone/>
              <a:defRPr sz="54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68253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044" y="1191583"/>
            <a:ext cx="10806246" cy="4741858"/>
          </a:xfrm>
        </p:spPr>
        <p:txBody>
          <a:bodyPr/>
          <a:lstStyle>
            <a:lvl1pPr>
              <a:defRPr sz="24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1800"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defRPr sz="1600"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defRPr sz="1800"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defRPr sz="1800"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de-DE" noProof="0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82A88D-B8AD-EB4E-81B8-83B63BBCE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16570" y="68887"/>
            <a:ext cx="11272717" cy="609600"/>
          </a:xfrm>
        </p:spPr>
        <p:txBody>
          <a:bodyPr/>
          <a:lstStyle>
            <a:lvl1pPr algn="l">
              <a:defRPr sz="260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21095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1 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808" y="1093076"/>
            <a:ext cx="5395564" cy="5134689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de-DE" noProof="0" dirty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82A88D-B8AD-EB4E-81B8-83B63BBCE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16570" y="68887"/>
            <a:ext cx="11272717" cy="609600"/>
          </a:xfrm>
        </p:spPr>
        <p:txBody>
          <a:bodyPr/>
          <a:lstStyle>
            <a:lvl1pPr>
              <a:defRPr sz="260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5" name="Content Placeholder 2"/>
          <p:cNvSpPr>
            <a:spLocks noGrp="1"/>
          </p:cNvSpPr>
          <p:nvPr>
            <p:ph idx="11"/>
          </p:nvPr>
        </p:nvSpPr>
        <p:spPr>
          <a:xfrm>
            <a:off x="6259132" y="1093076"/>
            <a:ext cx="5415810" cy="5134689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83409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1 : 1 (empty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808" y="1093076"/>
            <a:ext cx="5395564" cy="513468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82A88D-B8AD-EB4E-81B8-83B63BBCE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16570" y="68887"/>
            <a:ext cx="11272717" cy="609600"/>
          </a:xfrm>
        </p:spPr>
        <p:txBody>
          <a:bodyPr/>
          <a:lstStyle>
            <a:lvl1pPr>
              <a:defRPr sz="2600" i="0"/>
            </a:lvl1pPr>
          </a:lstStyle>
          <a:p>
            <a:r>
              <a:rPr lang="en-US" noProof="0"/>
              <a:t>Click to edit Master title style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93989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1 : 1 (empty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6549" y="1002462"/>
            <a:ext cx="5395564" cy="513468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82A88D-B8AD-EB4E-81B8-83B63BBCE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16570" y="68887"/>
            <a:ext cx="11272717" cy="609600"/>
          </a:xfrm>
        </p:spPr>
        <p:txBody>
          <a:bodyPr/>
          <a:lstStyle>
            <a:lvl1pPr>
              <a:defRPr sz="2600" i="0"/>
            </a:lvl1pPr>
          </a:lstStyle>
          <a:p>
            <a:r>
              <a:rPr lang="en-US" noProof="0"/>
              <a:t>Click to edit Master title style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384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2 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809" y="1093076"/>
            <a:ext cx="7037473" cy="513468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82A88D-B8AD-EB4E-81B8-83B63BBCE0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16570" y="68887"/>
            <a:ext cx="11272717" cy="609600"/>
          </a:xfrm>
        </p:spPr>
        <p:txBody>
          <a:bodyPr/>
          <a:lstStyle>
            <a:lvl1pPr>
              <a:defRPr sz="2600" i="0"/>
            </a:lvl1pPr>
          </a:lstStyle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B831CF-0AF8-4847-83BC-16AE8B755C9B}"/>
              </a:ext>
            </a:extLst>
          </p:cNvPr>
          <p:cNvSpPr>
            <a:spLocks noGrp="1"/>
          </p:cNvSpPr>
          <p:nvPr>
            <p:ph idx="11"/>
          </p:nvPr>
        </p:nvSpPr>
        <p:spPr>
          <a:xfrm flipH="1">
            <a:off x="7699663" y="1093076"/>
            <a:ext cx="3975277" cy="513468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55908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2 : 1 (right empt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809" y="1093076"/>
            <a:ext cx="7037473" cy="513468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16570" y="68887"/>
            <a:ext cx="11272717" cy="609600"/>
          </a:xfrm>
        </p:spPr>
        <p:txBody>
          <a:bodyPr/>
          <a:lstStyle>
            <a:lvl1pPr>
              <a:defRPr sz="2600" i="0"/>
            </a:lvl1pPr>
          </a:lstStyle>
          <a:p>
            <a:r>
              <a:rPr lang="en-US" noProof="0"/>
              <a:t>Click to edit Master title style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1742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12808" y="76200"/>
            <a:ext cx="11272717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1028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2808" y="925690"/>
            <a:ext cx="11272717" cy="544124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</a:t>
            </a:r>
            <a:r>
              <a:rPr lang="de-DE" noProof="0" err="1"/>
              <a:t>to</a:t>
            </a:r>
            <a:r>
              <a:rPr lang="de-DE" noProof="0"/>
              <a:t> </a:t>
            </a:r>
            <a:r>
              <a:rPr lang="de-DE" noProof="0" err="1"/>
              <a:t>edit</a:t>
            </a:r>
            <a:r>
              <a:rPr lang="de-DE" noProof="0"/>
              <a:t> Master </a:t>
            </a:r>
            <a:r>
              <a:rPr lang="de-DE" noProof="0" err="1"/>
              <a:t>text</a:t>
            </a:r>
            <a:r>
              <a:rPr lang="de-DE" noProof="0"/>
              <a:t> </a:t>
            </a:r>
            <a:r>
              <a:rPr lang="de-DE" noProof="0" err="1"/>
              <a:t>styles</a:t>
            </a:r>
            <a:endParaRPr lang="de-DE" noProof="0"/>
          </a:p>
          <a:p>
            <a:pPr lvl="1"/>
            <a:r>
              <a:rPr lang="de-DE" noProof="0"/>
              <a:t>Second </a:t>
            </a:r>
            <a:r>
              <a:rPr lang="de-DE" noProof="0" err="1"/>
              <a:t>level</a:t>
            </a:r>
            <a:endParaRPr lang="de-DE" noProof="0"/>
          </a:p>
          <a:p>
            <a:pPr lvl="2"/>
            <a:r>
              <a:rPr lang="de-DE" noProof="0"/>
              <a:t>Third </a:t>
            </a:r>
            <a:r>
              <a:rPr lang="de-DE" noProof="0" err="1"/>
              <a:t>level</a:t>
            </a:r>
            <a:endParaRPr lang="de-DE" noProof="0"/>
          </a:p>
        </p:txBody>
      </p:sp>
      <p:sp>
        <p:nvSpPr>
          <p:cNvPr id="8207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993286" y="6461126"/>
            <a:ext cx="681655" cy="338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4B82A88D-B8AD-EB4E-81B8-83B63BBCE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7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1" r:id="rId2"/>
    <p:sldLayoutId id="2147483692" r:id="rId3"/>
    <p:sldLayoutId id="2147483673" r:id="rId4"/>
    <p:sldLayoutId id="2147483675" r:id="rId5"/>
    <p:sldLayoutId id="2147483676" r:id="rId6"/>
    <p:sldLayoutId id="2147483685" r:id="rId7"/>
    <p:sldLayoutId id="2147483686" r:id="rId8"/>
    <p:sldLayoutId id="2147483687" r:id="rId9"/>
    <p:sldLayoutId id="2147483688" r:id="rId10"/>
    <p:sldLayoutId id="2147483680" r:id="rId11"/>
    <p:sldLayoutId id="2147483689" r:id="rId12"/>
    <p:sldLayoutId id="2147483690" r:id="rId13"/>
    <p:sldLayoutId id="2147483681" r:id="rId14"/>
    <p:sldLayoutId id="2147483682" r:id="rId15"/>
    <p:sldLayoutId id="2147483693" r:id="rId16"/>
    <p:sldLayoutId id="2147483694" r:id="rId17"/>
    <p:sldLayoutId id="2147483695" r:id="rId18"/>
  </p:sldLayoutIdLst>
  <p:hf hdr="0" ft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600" b="1" i="0">
          <a:solidFill>
            <a:srgbClr val="043164"/>
          </a:solidFill>
          <a:latin typeface="Helvetica Neue" charset="0"/>
          <a:ea typeface="Helvetica Neue" charset="0"/>
          <a:cs typeface="Helvetica Neue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FF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FF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FF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FF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FF"/>
          </a:solidFill>
          <a:latin typeface="Arial" pitchFamily="-109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FF"/>
          </a:solidFill>
          <a:latin typeface="Arial" pitchFamily="-109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FF"/>
          </a:solidFill>
          <a:latin typeface="Arial" pitchFamily="-109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000FF"/>
          </a:solidFill>
          <a:latin typeface="Arial" pitchFamily="-109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200" b="0" i="0">
          <a:solidFill>
            <a:schemeClr val="tx1"/>
          </a:solidFill>
          <a:latin typeface="Helvetica Neue Medium" charset="0"/>
          <a:ea typeface="Helvetica Neue Medium" charset="0"/>
          <a:cs typeface="Helvetica Neue Medium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b="0" i="0">
          <a:solidFill>
            <a:schemeClr val="tx1"/>
          </a:solidFill>
          <a:latin typeface="Helvetica Neue Medium" charset="0"/>
          <a:ea typeface="Helvetica Neue Medium" charset="0"/>
          <a:cs typeface="Helvetica Neue Medium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1600" b="0" i="0">
          <a:solidFill>
            <a:schemeClr val="tx1"/>
          </a:solidFill>
          <a:latin typeface="Helvetica Neue Medium" charset="0"/>
          <a:ea typeface="Helvetica Neue Medium" charset="0"/>
          <a:cs typeface="Helvetica Neue Medium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pitchFamily="-109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09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09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09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09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pitchFamily="-109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://computing.mit.edu/cesmix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://clima.caltech.edu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hyperlink" Target="http://pasc-ch.org/projects/2021-2024/gpu4geo" TargetMode="External"/><Relationship Id="rId4" Type="http://schemas.openxmlformats.org/officeDocument/2006/relationships/hyperlink" Target="http://exascaleproject.org/research-project/exasgd" TargetMode="External"/><Relationship Id="rId9" Type="http://schemas.openxmlformats.org/officeDocument/2006/relationships/hyperlink" Target="https://github.com/CliMA/Oceananigans.j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watch?v=fog1x9rs71Q" TargetMode="External"/><Relationship Id="rId5" Type="http://schemas.openxmlformats.org/officeDocument/2006/relationships/hyperlink" Target="https://julialang.org/community/#events" TargetMode="External"/><Relationship Id="rId4" Type="http://schemas.openxmlformats.org/officeDocument/2006/relationships/hyperlink" Target="https://julialang.org/slack/" TargetMode="External"/><Relationship Id="rId9" Type="http://schemas.openxmlformats.org/officeDocument/2006/relationships/image" Target="../media/image41.sv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3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32" Type="http://schemas.openxmlformats.org/officeDocument/2006/relationships/image" Target="../media/image71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28" Type="http://schemas.openxmlformats.org/officeDocument/2006/relationships/image" Target="../media/image67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31" Type="http://schemas.openxmlformats.org/officeDocument/2006/relationships/image" Target="../media/image70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66.png"/><Relationship Id="rId30" Type="http://schemas.openxmlformats.org/officeDocument/2006/relationships/image" Target="../media/image69.png"/><Relationship Id="rId8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eezy.com/free-vector/web" TargetMode="External"/><Relationship Id="rId2" Type="http://schemas.openxmlformats.org/officeDocument/2006/relationships/hyperlink" Target="https://www.vecteezy.com/free-vector/laptop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svg"/><Relationship Id="rId18" Type="http://schemas.openxmlformats.org/officeDocument/2006/relationships/image" Target="../media/image85.png"/><Relationship Id="rId3" Type="http://schemas.openxmlformats.org/officeDocument/2006/relationships/hyperlink" Target="https://github.com/JuliaFolds" TargetMode="External"/><Relationship Id="rId21" Type="http://schemas.openxmlformats.org/officeDocument/2006/relationships/image" Target="../media/image88.emf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17" Type="http://schemas.openxmlformats.org/officeDocument/2006/relationships/image" Target="../media/image84.svg"/><Relationship Id="rId2" Type="http://schemas.openxmlformats.org/officeDocument/2006/relationships/hyperlink" Target="https://github.com/JuliaSIMD" TargetMode="External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svg"/><Relationship Id="rId11" Type="http://schemas.openxmlformats.org/officeDocument/2006/relationships/hyperlink" Target="https://pc2.de/go/jlpkg" TargetMode="External"/><Relationship Id="rId5" Type="http://schemas.openxmlformats.org/officeDocument/2006/relationships/image" Target="../media/image73.png"/><Relationship Id="rId15" Type="http://schemas.openxmlformats.org/officeDocument/2006/relationships/image" Target="../media/image82.svg"/><Relationship Id="rId10" Type="http://schemas.openxmlformats.org/officeDocument/2006/relationships/image" Target="../media/image78.png"/><Relationship Id="rId19" Type="http://schemas.openxmlformats.org/officeDocument/2006/relationships/image" Target="../media/image86.svg"/><Relationship Id="rId4" Type="http://schemas.openxmlformats.org/officeDocument/2006/relationships/hyperlink" Target="https://github.com/JuliaGPU" TargetMode="External"/><Relationship Id="rId9" Type="http://schemas.openxmlformats.org/officeDocument/2006/relationships/image" Target="../media/image77.png"/><Relationship Id="rId1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74.svg"/><Relationship Id="rId3" Type="http://schemas.openxmlformats.org/officeDocument/2006/relationships/hyperlink" Target="https://github.com/JuliaPerf/STREAMBenchmark.jl" TargetMode="External"/><Relationship Id="rId7" Type="http://schemas.openxmlformats.org/officeDocument/2006/relationships/image" Target="../media/image89.png"/><Relationship Id="rId12" Type="http://schemas.openxmlformats.org/officeDocument/2006/relationships/image" Target="../media/image13.png"/><Relationship Id="rId17" Type="http://schemas.openxmlformats.org/officeDocument/2006/relationships/image" Target="../media/image80.svg"/><Relationship Id="rId2" Type="http://schemas.openxmlformats.org/officeDocument/2006/relationships/hyperlink" Target="https://github.com/carstenbauer/ThreadPinning.jl" TargetMode="Externa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pc2/GPUInspector.jl" TargetMode="External"/><Relationship Id="rId11" Type="http://schemas.openxmlformats.org/officeDocument/2006/relationships/image" Target="../media/image87.png"/><Relationship Id="rId5" Type="http://schemas.openxmlformats.org/officeDocument/2006/relationships/hyperlink" Target="https://github.com/JuliaPerf/LIKWID.jl" TargetMode="External"/><Relationship Id="rId15" Type="http://schemas.openxmlformats.org/officeDocument/2006/relationships/hyperlink" Target="https://pc2.de/go/jlpkg" TargetMode="External"/><Relationship Id="rId10" Type="http://schemas.openxmlformats.org/officeDocument/2006/relationships/image" Target="../media/image86.svg"/><Relationship Id="rId4" Type="http://schemas.openxmlformats.org/officeDocument/2006/relationships/hyperlink" Target="https://github.com/JuliaPerf/BandwidthBenchmark.jl" TargetMode="External"/><Relationship Id="rId9" Type="http://schemas.openxmlformats.org/officeDocument/2006/relationships/image" Target="../media/image90.png"/><Relationship Id="rId14" Type="http://schemas.openxmlformats.org/officeDocument/2006/relationships/image" Target="../media/image8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38/d41586-019-02310-3" TargetMode="External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openxmlformats.org/officeDocument/2006/relationships/image" Target="../media/image18.sv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C7F-6762-A846-80BF-BE50C3E8D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109" y="2427138"/>
            <a:ext cx="9596139" cy="1370461"/>
          </a:xfrm>
        </p:spPr>
        <p:txBody>
          <a:bodyPr/>
          <a:lstStyle/>
          <a:p>
            <a:r>
              <a:rPr lang="en-US" dirty="0"/>
              <a:t>Julia for High Performance Computing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D8682-9578-5F4D-A9D7-9F6972C5D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Carsten Bauer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1CFAF92-22A2-644C-8660-5A7CB681C7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DE" dirty="0"/>
              <a:t>20-23 September 2022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E9D0394-275A-21AE-5211-1457E3F83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8419" y="347616"/>
            <a:ext cx="2619854" cy="87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94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3D4DCD-AD5B-7444-B51C-B33C6F9B7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Bridging the Gap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183F0E-E80A-5358-E132-8D25DCC757E8}"/>
              </a:ext>
            </a:extLst>
          </p:cNvPr>
          <p:cNvSpPr txBox="1"/>
          <p:nvPr/>
        </p:nvSpPr>
        <p:spPr>
          <a:xfrm>
            <a:off x="2272692" y="4925576"/>
            <a:ext cx="764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b="1" dirty="0">
                <a:solidFill>
                  <a:srgbClr val="CB336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Start with HPC on your laptop and transition to clusters!</a:t>
            </a:r>
          </a:p>
        </p:txBody>
      </p:sp>
      <p:sp>
        <p:nvSpPr>
          <p:cNvPr id="32" name="Straight Connector 3">
            <a:extLst>
              <a:ext uri="{FF2B5EF4-FFF2-40B4-BE49-F238E27FC236}">
                <a16:creationId xmlns:a16="http://schemas.microsoft.com/office/drawing/2014/main" id="{A0393B87-241B-0793-71EB-19E755692C60}"/>
              </a:ext>
            </a:extLst>
          </p:cNvPr>
          <p:cNvSpPr/>
          <p:nvPr/>
        </p:nvSpPr>
        <p:spPr>
          <a:xfrm rot="16200000" flipH="1">
            <a:off x="3872792" y="2173132"/>
            <a:ext cx="0" cy="1561625"/>
          </a:xfrm>
          <a:prstGeom prst="line">
            <a:avLst/>
          </a:prstGeom>
          <a:ln w="28575">
            <a:solidFill>
              <a:schemeClr val="tx1"/>
            </a:solidFill>
            <a:miter/>
            <a:headEnd type="triangle" w="lg" len="lg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D6B935-0440-963B-FDF9-407729FDC5B1}"/>
              </a:ext>
            </a:extLst>
          </p:cNvPr>
          <p:cNvSpPr txBox="1"/>
          <p:nvPr/>
        </p:nvSpPr>
        <p:spPr>
          <a:xfrm>
            <a:off x="9630882" y="3479090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HPC Cluster</a:t>
            </a:r>
            <a:endParaRPr lang="en-DE" sz="2000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A picture containing text, wall, indoor, lined&#10;&#10;Description automatically generated">
            <a:extLst>
              <a:ext uri="{FF2B5EF4-FFF2-40B4-BE49-F238E27FC236}">
                <a16:creationId xmlns:a16="http://schemas.microsoft.com/office/drawing/2014/main" id="{19F6A7CB-457B-C749-7B1B-56EBE0E518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7116" y="1982270"/>
            <a:ext cx="2113522" cy="1514248"/>
          </a:xfrm>
          <a:prstGeom prst="rect">
            <a:avLst/>
          </a:prstGeom>
        </p:spPr>
      </p:pic>
      <p:sp>
        <p:nvSpPr>
          <p:cNvPr id="18" name="Straight Connector 3">
            <a:extLst>
              <a:ext uri="{FF2B5EF4-FFF2-40B4-BE49-F238E27FC236}">
                <a16:creationId xmlns:a16="http://schemas.microsoft.com/office/drawing/2014/main" id="{43A7D37B-539F-9D35-185F-C380EF41C01B}"/>
              </a:ext>
            </a:extLst>
          </p:cNvPr>
          <p:cNvSpPr/>
          <p:nvPr/>
        </p:nvSpPr>
        <p:spPr>
          <a:xfrm rot="5400000" flipH="1">
            <a:off x="8137381" y="2173131"/>
            <a:ext cx="0" cy="1561625"/>
          </a:xfrm>
          <a:prstGeom prst="line">
            <a:avLst/>
          </a:prstGeom>
          <a:ln w="28575">
            <a:solidFill>
              <a:schemeClr val="tx1"/>
            </a:solidFill>
            <a:miter/>
            <a:headEnd type="triangle" w="lg" len="lg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E95BC4-ED71-860B-6A41-6AF798D31857}"/>
              </a:ext>
            </a:extLst>
          </p:cNvPr>
          <p:cNvGrpSpPr/>
          <p:nvPr/>
        </p:nvGrpSpPr>
        <p:grpSpPr>
          <a:xfrm>
            <a:off x="871217" y="2011498"/>
            <a:ext cx="1976988" cy="1884889"/>
            <a:chOff x="822056" y="2060349"/>
            <a:chExt cx="1976988" cy="188488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693FF3-E3DD-9073-BCF8-1771602B892F}"/>
                </a:ext>
              </a:extLst>
            </p:cNvPr>
            <p:cNvSpPr txBox="1"/>
            <p:nvPr/>
          </p:nvSpPr>
          <p:spPr>
            <a:xfrm>
              <a:off x="1287811" y="3545128"/>
              <a:ext cx="9877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DE" sz="20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Laptop</a:t>
              </a:r>
            </a:p>
          </p:txBody>
        </p:sp>
        <p:pic>
          <p:nvPicPr>
            <p:cNvPr id="5" name="Picture 4" descr="A computer with a blank screen&#10;&#10;Description automatically generated with medium confidence">
              <a:extLst>
                <a:ext uri="{FF2B5EF4-FFF2-40B4-BE49-F238E27FC236}">
                  <a16:creationId xmlns:a16="http://schemas.microsoft.com/office/drawing/2014/main" id="{0AF3C33B-622A-E242-3A60-E28C2C880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2056" y="2060349"/>
              <a:ext cx="1976988" cy="1483364"/>
            </a:xfrm>
            <a:prstGeom prst="rect">
              <a:avLst/>
            </a:prstGeom>
          </p:spPr>
        </p:pic>
      </p:grpSp>
      <p:pic>
        <p:nvPicPr>
          <p:cNvPr id="16" name="Picture 10">
            <a:extLst>
              <a:ext uri="{FF2B5EF4-FFF2-40B4-BE49-F238E27FC236}">
                <a16:creationId xmlns:a16="http://schemas.microsoft.com/office/drawing/2014/main" id="{C22B2CB8-36DC-C2C5-9D1E-BA0AD8A04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897379" y="2250117"/>
            <a:ext cx="2032000" cy="127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0E8D1-9BC2-BF56-2554-DF7C68A9B7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94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D4F3B-4A21-27AE-8AD7-56FBCF99F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B06117-11E9-034F-CB18-8B13872E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Bridging the Gap</a:t>
            </a:r>
          </a:p>
        </p:txBody>
      </p:sp>
      <p:pic>
        <p:nvPicPr>
          <p:cNvPr id="5" name="Content Placeholder 4" descr="Content Placeholder 4">
            <a:extLst>
              <a:ext uri="{FF2B5EF4-FFF2-40B4-BE49-F238E27FC236}">
                <a16:creationId xmlns:a16="http://schemas.microsoft.com/office/drawing/2014/main" id="{1A45FB4E-43BF-FB26-FAD3-5BCEB9AE4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23" y="1618387"/>
            <a:ext cx="5035662" cy="1810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4" descr="Picture 4">
            <a:extLst>
              <a:ext uri="{FF2B5EF4-FFF2-40B4-BE49-F238E27FC236}">
                <a16:creationId xmlns:a16="http://schemas.microsoft.com/office/drawing/2014/main" id="{8AC3B68D-88BA-1C40-0C9F-40E2DBF46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39" y="4378272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 descr="Picture 6">
            <a:extLst>
              <a:ext uri="{FF2B5EF4-FFF2-40B4-BE49-F238E27FC236}">
                <a16:creationId xmlns:a16="http://schemas.microsoft.com/office/drawing/2014/main" id="{268AF9E0-9BE6-F30A-404B-5389196ED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841" y="4444056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22" descr="Picture 22">
            <a:extLst>
              <a:ext uri="{FF2B5EF4-FFF2-40B4-BE49-F238E27FC236}">
                <a16:creationId xmlns:a16="http://schemas.microsoft.com/office/drawing/2014/main" id="{BFAD5140-B604-8508-E1FE-1BAA04C68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6643" y="2102009"/>
            <a:ext cx="1878481" cy="1878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6" descr="Picture 6">
            <a:extLst>
              <a:ext uri="{FF2B5EF4-FFF2-40B4-BE49-F238E27FC236}">
                <a16:creationId xmlns:a16="http://schemas.microsoft.com/office/drawing/2014/main" id="{15EEB3A4-A8E1-38AD-77FD-33F3AB9CA39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9464" y="4052304"/>
            <a:ext cx="1573132" cy="1573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2" descr="Picture 2">
            <a:extLst>
              <a:ext uri="{FF2B5EF4-FFF2-40B4-BE49-F238E27FC236}">
                <a16:creationId xmlns:a16="http://schemas.microsoft.com/office/drawing/2014/main" id="{4B7DE103-18B7-4A21-434C-068C4EEC3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279" y="3621417"/>
            <a:ext cx="1343425" cy="151371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traight Connector 20">
            <a:extLst>
              <a:ext uri="{FF2B5EF4-FFF2-40B4-BE49-F238E27FC236}">
                <a16:creationId xmlns:a16="http://schemas.microsoft.com/office/drawing/2014/main" id="{1714C6D7-73EE-214E-A71A-77F16EEF649B}"/>
              </a:ext>
            </a:extLst>
          </p:cNvPr>
          <p:cNvSpPr/>
          <p:nvPr/>
        </p:nvSpPr>
        <p:spPr>
          <a:xfrm flipV="1">
            <a:off x="7997841" y="1690688"/>
            <a:ext cx="1" cy="4605338"/>
          </a:xfrm>
          <a:prstGeom prst="line">
            <a:avLst/>
          </a:prstGeom>
          <a:ln w="28575">
            <a:solidFill>
              <a:srgbClr val="7030A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C477E2C1-FE0E-9712-E645-138D9706734E}"/>
              </a:ext>
            </a:extLst>
          </p:cNvPr>
          <p:cNvSpPr txBox="1"/>
          <p:nvPr/>
        </p:nvSpPr>
        <p:spPr>
          <a:xfrm>
            <a:off x="5903764" y="4039718"/>
            <a:ext cx="190642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3200">
                <a:solidFill>
                  <a:srgbClr val="7030A0"/>
                </a:solidFill>
              </a:defRPr>
            </a:lvl1pPr>
          </a:lstStyle>
          <a:p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Developer</a:t>
            </a: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7D160E6B-B94A-CE05-5055-1847BBC8B0AF}"/>
              </a:ext>
            </a:extLst>
          </p:cNvPr>
          <p:cNvSpPr txBox="1"/>
          <p:nvPr/>
        </p:nvSpPr>
        <p:spPr>
          <a:xfrm>
            <a:off x="8159158" y="2702696"/>
            <a:ext cx="1906420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7030A0"/>
                </a:solidFill>
              </a:defRPr>
            </a:lvl1pPr>
          </a:lstStyle>
          <a:p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453948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D4F3B-4A21-27AE-8AD7-56FBCF99F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B06117-11E9-034F-CB18-8B13872E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Bridging the Gap</a:t>
            </a:r>
          </a:p>
        </p:txBody>
      </p:sp>
      <p:pic>
        <p:nvPicPr>
          <p:cNvPr id="2" name="Content Placeholder 6" descr="Content Placeholder 6">
            <a:extLst>
              <a:ext uri="{FF2B5EF4-FFF2-40B4-BE49-F238E27FC236}">
                <a16:creationId xmlns:a16="http://schemas.microsoft.com/office/drawing/2014/main" id="{8821E543-F320-0A5E-02F9-62307EB55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24" y="1589099"/>
            <a:ext cx="5035653" cy="1850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4" descr="Picture 4">
            <a:extLst>
              <a:ext uri="{FF2B5EF4-FFF2-40B4-BE49-F238E27FC236}">
                <a16:creationId xmlns:a16="http://schemas.microsoft.com/office/drawing/2014/main" id="{5DF63D14-D1E0-D53E-3767-9E32097A5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39" y="4378272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6" descr="Picture 6">
            <a:extLst>
              <a:ext uri="{FF2B5EF4-FFF2-40B4-BE49-F238E27FC236}">
                <a16:creationId xmlns:a16="http://schemas.microsoft.com/office/drawing/2014/main" id="{EA724DD0-9642-5248-ABA5-1B4EEF8D9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841" y="4444056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22" descr="Picture 22">
            <a:extLst>
              <a:ext uri="{FF2B5EF4-FFF2-40B4-BE49-F238E27FC236}">
                <a16:creationId xmlns:a16="http://schemas.microsoft.com/office/drawing/2014/main" id="{C96B457E-9957-9F67-31C6-F17A034B6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6643" y="2102009"/>
            <a:ext cx="1878481" cy="187848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traight Connector 20">
            <a:extLst>
              <a:ext uri="{FF2B5EF4-FFF2-40B4-BE49-F238E27FC236}">
                <a16:creationId xmlns:a16="http://schemas.microsoft.com/office/drawing/2014/main" id="{BD259725-D6F3-7008-E96B-8C06AABAC571}"/>
              </a:ext>
            </a:extLst>
          </p:cNvPr>
          <p:cNvSpPr/>
          <p:nvPr/>
        </p:nvSpPr>
        <p:spPr>
          <a:xfrm flipV="1">
            <a:off x="7997841" y="1690688"/>
            <a:ext cx="1" cy="4605338"/>
          </a:xfrm>
          <a:prstGeom prst="line">
            <a:avLst/>
          </a:prstGeom>
          <a:ln w="28575">
            <a:solidFill>
              <a:srgbClr val="7030A0">
                <a:alpha val="10000"/>
              </a:srgbClr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CAA966B3-A67B-EB9F-B3EC-59279F20033F}"/>
              </a:ext>
            </a:extLst>
          </p:cNvPr>
          <p:cNvSpPr txBox="1"/>
          <p:nvPr/>
        </p:nvSpPr>
        <p:spPr>
          <a:xfrm>
            <a:off x="5903764" y="4039718"/>
            <a:ext cx="190642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3200">
                <a:solidFill>
                  <a:srgbClr val="7030A0"/>
                </a:solidFill>
              </a:defRPr>
            </a:lvl1pPr>
          </a:lstStyle>
          <a:p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Developer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1661124D-C37D-871D-FA9E-72B570176B11}"/>
              </a:ext>
            </a:extLst>
          </p:cNvPr>
          <p:cNvSpPr txBox="1"/>
          <p:nvPr/>
        </p:nvSpPr>
        <p:spPr>
          <a:xfrm>
            <a:off x="8159158" y="2702696"/>
            <a:ext cx="1906420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7030A0"/>
                </a:solidFill>
              </a:defRPr>
            </a:lvl1pPr>
          </a:lstStyle>
          <a:p>
            <a:r>
              <a:rPr>
                <a:latin typeface="Source Sans Pro" panose="020B0503030403020204" pitchFamily="34" charset="0"/>
                <a:ea typeface="Source Sans Pro" panose="020B0503030403020204" pitchFamily="34" charset="0"/>
              </a:rPr>
              <a:t>User</a:t>
            </a:r>
          </a:p>
        </p:txBody>
      </p:sp>
      <p:pic>
        <p:nvPicPr>
          <p:cNvPr id="20" name="Graphic 2" descr="Graphic 2">
            <a:extLst>
              <a:ext uri="{FF2B5EF4-FFF2-40B4-BE49-F238E27FC236}">
                <a16:creationId xmlns:a16="http://schemas.microsoft.com/office/drawing/2014/main" id="{D4C0283F-BA86-C465-9A16-D04F04E4569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4301" y="3642025"/>
            <a:ext cx="1448106" cy="133774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Arrow: Right 7">
            <a:extLst>
              <a:ext uri="{FF2B5EF4-FFF2-40B4-BE49-F238E27FC236}">
                <a16:creationId xmlns:a16="http://schemas.microsoft.com/office/drawing/2014/main" id="{1F4B8575-4E7A-B6AD-CD29-6DA2D7E4EEA3}"/>
              </a:ext>
            </a:extLst>
          </p:cNvPr>
          <p:cNvSpPr/>
          <p:nvPr/>
        </p:nvSpPr>
        <p:spPr>
          <a:xfrm flipH="1">
            <a:off x="6816116" y="2780198"/>
            <a:ext cx="952841" cy="522103"/>
          </a:xfrm>
          <a:prstGeom prst="rightArrow">
            <a:avLst>
              <a:gd name="adj1" fmla="val 50000"/>
              <a:gd name="adj2" fmla="val 79497"/>
            </a:avLst>
          </a:prstGeom>
          <a:solidFill>
            <a:srgbClr val="7030A0">
              <a:alpha val="84000"/>
            </a:srgbClr>
          </a:solidFill>
          <a:ln w="12700">
            <a:solidFill>
              <a:srgbClr val="7030A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" name="Graphic 17" descr="Graphic 17">
            <a:extLst>
              <a:ext uri="{FF2B5EF4-FFF2-40B4-BE49-F238E27FC236}">
                <a16:creationId xmlns:a16="http://schemas.microsoft.com/office/drawing/2014/main" id="{6110047D-C5DA-37F1-0E16-CD294E0B102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632" y="4058816"/>
            <a:ext cx="1448107" cy="13377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5234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40FA0-F764-DEBC-E1B9-D921F22709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DE" dirty="0"/>
              <a:t>Julia for HPC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D66BD-9669-BC4E-9771-012B74AC2D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2550" y="6461125"/>
            <a:ext cx="681038" cy="338138"/>
          </a:xfrm>
        </p:spPr>
        <p:txBody>
          <a:bodyPr/>
          <a:lstStyle/>
          <a:p>
            <a:fld id="{4B82A88D-B8AD-EB4E-81B8-83B63BBCE0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71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02166B-CB5A-6E46-B6E4-86C7ACFA6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045" y="1191583"/>
            <a:ext cx="5621406" cy="4741858"/>
          </a:xfrm>
        </p:spPr>
        <p:txBody>
          <a:bodyPr/>
          <a:lstStyle/>
          <a:p>
            <a:r>
              <a:rPr lang="en-GB" dirty="0" err="1">
                <a:hlinkClick r:id="rId2"/>
              </a:rPr>
              <a:t>CliMA</a:t>
            </a:r>
            <a:r>
              <a:rPr lang="en-GB" dirty="0"/>
              <a:t> @ Caltech, MIT</a:t>
            </a:r>
          </a:p>
          <a:p>
            <a:pPr lvl="1"/>
            <a:r>
              <a:rPr lang="en-DE" dirty="0"/>
              <a:t>Climate Modeling Alliance</a:t>
            </a:r>
            <a:endParaRPr lang="en-GB" dirty="0"/>
          </a:p>
          <a:p>
            <a:r>
              <a:rPr lang="en-GB" dirty="0">
                <a:hlinkClick r:id="rId3"/>
              </a:rPr>
              <a:t>CESMIX</a:t>
            </a:r>
            <a:r>
              <a:rPr lang="en-GB" dirty="0"/>
              <a:t> @ MIT</a:t>
            </a:r>
          </a:p>
          <a:p>
            <a:pPr lvl="1"/>
            <a:r>
              <a:rPr lang="en-GB" dirty="0" err="1"/>
              <a:t>Center</a:t>
            </a:r>
            <a:r>
              <a:rPr lang="en-GB" dirty="0"/>
              <a:t> for the </a:t>
            </a:r>
            <a:r>
              <a:rPr lang="en-GB" dirty="0" err="1"/>
              <a:t>exascale</a:t>
            </a:r>
            <a:r>
              <a:rPr lang="en-GB" dirty="0"/>
              <a:t> simulation of materials in extreme environment</a:t>
            </a:r>
          </a:p>
          <a:p>
            <a:r>
              <a:rPr lang="en-GB" dirty="0">
                <a:hlinkClick r:id="rId4"/>
              </a:rPr>
              <a:t>ExaSGD</a:t>
            </a:r>
            <a:r>
              <a:rPr lang="en-GB" dirty="0"/>
              <a:t> @ LLNL, ORNL, …</a:t>
            </a:r>
          </a:p>
          <a:p>
            <a:pPr lvl="1"/>
            <a:r>
              <a:rPr lang="en-GB" dirty="0"/>
              <a:t>National power grid optimization</a:t>
            </a:r>
          </a:p>
          <a:p>
            <a:r>
              <a:rPr lang="en-GB" dirty="0">
                <a:hlinkClick r:id="rId5"/>
              </a:rPr>
              <a:t>GPU4GEO</a:t>
            </a:r>
            <a:r>
              <a:rPr lang="en-GB" dirty="0"/>
              <a:t> @ ETH / CSCS</a:t>
            </a:r>
          </a:p>
          <a:p>
            <a:pPr lvl="1"/>
            <a:r>
              <a:rPr lang="en-GB" dirty="0"/>
              <a:t>Computational earth science</a:t>
            </a:r>
          </a:p>
          <a:p>
            <a:r>
              <a:rPr lang="en-GB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B4B882-93EC-5841-97D6-275B75BC9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International Initiatives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F68C8C-DD44-C24A-9ECD-AF761B2D90E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778" y="4481007"/>
            <a:ext cx="2258122" cy="183591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EAE92B1-597A-0947-948F-EE55B5F6F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80493" y="3118696"/>
            <a:ext cx="2944785" cy="165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BE48AE7-F7C1-A54C-12EF-F52FB6B7743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1144" y="799225"/>
            <a:ext cx="2487912" cy="1729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6D621E-C85C-62DF-E1BC-07B8D7BD3A43}"/>
              </a:ext>
            </a:extLst>
          </p:cNvPr>
          <p:cNvSpPr txBox="1"/>
          <p:nvPr/>
        </p:nvSpPr>
        <p:spPr>
          <a:xfrm>
            <a:off x="7023970" y="2602625"/>
            <a:ext cx="1383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  <a:hlinkClick r:id="rId9"/>
              </a:rPr>
              <a:t>Oceananigans.jl</a:t>
            </a:r>
            <a:endParaRPr lang="en-GB" sz="1400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68A84-93CB-8804-A5BC-180A6AE987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67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08C11D-8ECF-CA43-A289-C7B1D1F72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b="1" dirty="0">
                <a:solidFill>
                  <a:srgbClr val="002875"/>
                </a:solidFill>
                <a:cs typeface="Helvetica Neue" panose="02000503000000020004" pitchFamily="2" charset="0"/>
              </a:rPr>
              <a:t>USA / Canada</a:t>
            </a:r>
            <a:endParaRPr lang="en-DE" b="1" dirty="0">
              <a:cs typeface="Helvetica Neue" panose="02000503000000020004" pitchFamily="2" charset="0"/>
            </a:endParaRPr>
          </a:p>
          <a:p>
            <a:r>
              <a:rPr lang="en-DE" sz="1600" b="1" dirty="0">
                <a:cs typeface="Helvetica Neue" panose="02000503000000020004" pitchFamily="2" charset="0"/>
              </a:rPr>
              <a:t>MIT</a:t>
            </a:r>
            <a:r>
              <a:rPr lang="en-DE" sz="1600" dirty="0">
                <a:solidFill>
                  <a:schemeClr val="bg1">
                    <a:lumMod val="75000"/>
                  </a:schemeClr>
                </a:solidFill>
              </a:rPr>
              <a:t> Massachussets Institute of Technology</a:t>
            </a:r>
          </a:p>
          <a:p>
            <a:r>
              <a:rPr lang="en-DE" sz="1600" b="1" dirty="0">
                <a:cs typeface="Helvetica Neue" panose="02000503000000020004" pitchFamily="2" charset="0"/>
              </a:rPr>
              <a:t>NERSC</a:t>
            </a:r>
            <a:r>
              <a:rPr lang="en-D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National Energy Research Scientific Computing</a:t>
            </a:r>
            <a:endParaRPr lang="en-DE" sz="1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DE" sz="1600" b="1" dirty="0">
                <a:cs typeface="Helvetica Neue" panose="02000503000000020004" pitchFamily="2" charset="0"/>
              </a:rPr>
              <a:t>ORNL</a:t>
            </a:r>
            <a:r>
              <a:rPr lang="en-DE" sz="1600" dirty="0">
                <a:solidFill>
                  <a:schemeClr val="bg1">
                    <a:lumMod val="75000"/>
                  </a:schemeClr>
                </a:solidFill>
              </a:rPr>
              <a:t> Oak Ridge National Laboratory</a:t>
            </a:r>
          </a:p>
          <a:p>
            <a:r>
              <a:rPr lang="en-DE" sz="1600" b="1" dirty="0">
                <a:cs typeface="Helvetica Neue" panose="02000503000000020004" pitchFamily="2" charset="0"/>
              </a:rPr>
              <a:t>PI</a:t>
            </a:r>
            <a:r>
              <a:rPr lang="en-DE" sz="1600" dirty="0">
                <a:solidFill>
                  <a:schemeClr val="bg1">
                    <a:lumMod val="75000"/>
                  </a:schemeClr>
                </a:solidFill>
              </a:rPr>
              <a:t> Perimeter Institute for Theoretical Physics</a:t>
            </a:r>
            <a:endParaRPr lang="en-DE" sz="18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DE" b="1" dirty="0">
              <a:solidFill>
                <a:srgbClr val="002875"/>
              </a:solidFill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DE" b="1" dirty="0">
                <a:solidFill>
                  <a:srgbClr val="002875"/>
                </a:solidFill>
                <a:cs typeface="Helvetica Neue" panose="02000503000000020004" pitchFamily="2" charset="0"/>
              </a:rPr>
              <a:t>Europe</a:t>
            </a:r>
            <a:endParaRPr lang="en-DE" dirty="0">
              <a:solidFill>
                <a:srgbClr val="002875"/>
              </a:solidFill>
            </a:endParaRPr>
          </a:p>
          <a:p>
            <a:r>
              <a:rPr lang="en-DE" sz="1600" b="1" dirty="0">
                <a:cs typeface="Helvetica Neue" panose="02000503000000020004" pitchFamily="2" charset="0"/>
              </a:rPr>
              <a:t>PC2</a:t>
            </a:r>
            <a:r>
              <a:rPr lang="en-DE" sz="1600" dirty="0">
                <a:solidFill>
                  <a:schemeClr val="bg1">
                    <a:lumMod val="75000"/>
                  </a:schemeClr>
                </a:solidFill>
              </a:rPr>
              <a:t> Paderborn Center for Parallel Computing</a:t>
            </a:r>
          </a:p>
          <a:p>
            <a:r>
              <a:rPr lang="en-DE" sz="1600" b="1" dirty="0">
                <a:cs typeface="Helvetica Neue" panose="02000503000000020004" pitchFamily="2" charset="0"/>
              </a:rPr>
              <a:t>HLRS</a:t>
            </a:r>
            <a:r>
              <a:rPr lang="en-DE" sz="1600" dirty="0">
                <a:solidFill>
                  <a:schemeClr val="bg1">
                    <a:lumMod val="75000"/>
                  </a:schemeClr>
                </a:solidFill>
              </a:rPr>
              <a:t> High-Performance Computing Center Stuttgart</a:t>
            </a:r>
          </a:p>
          <a:p>
            <a:r>
              <a:rPr lang="en-DE" sz="1600" b="1" dirty="0">
                <a:cs typeface="Helvetica Neue" panose="02000503000000020004" pitchFamily="2" charset="0"/>
              </a:rPr>
              <a:t>UHH</a:t>
            </a:r>
            <a:r>
              <a:rPr lang="en-DE" sz="1600" dirty="0">
                <a:solidFill>
                  <a:schemeClr val="bg1">
                    <a:lumMod val="75000"/>
                  </a:schemeClr>
                </a:solidFill>
              </a:rPr>
              <a:t> University of Hamburg</a:t>
            </a:r>
            <a:endParaRPr lang="en-DE" sz="1600" b="1" dirty="0">
              <a:solidFill>
                <a:schemeClr val="bg1">
                  <a:lumMod val="75000"/>
                </a:schemeClr>
              </a:solidFill>
              <a:cs typeface="Helvetica Neue" panose="02000503000000020004" pitchFamily="2" charset="0"/>
            </a:endParaRPr>
          </a:p>
          <a:p>
            <a:r>
              <a:rPr lang="en-DE" sz="1600" b="1" dirty="0">
                <a:cs typeface="Helvetica Neue" panose="02000503000000020004" pitchFamily="2" charset="0"/>
              </a:rPr>
              <a:t>CSCS</a:t>
            </a:r>
            <a:r>
              <a:rPr lang="en-DE" sz="1600" dirty="0">
                <a:solidFill>
                  <a:schemeClr val="bg1">
                    <a:lumMod val="75000"/>
                  </a:schemeClr>
                </a:solidFill>
              </a:rPr>
              <a:t> Swiss National Supercomputing Centre</a:t>
            </a:r>
          </a:p>
          <a:p>
            <a:r>
              <a:rPr lang="en-DE" sz="1600" b="1" dirty="0">
                <a:cs typeface="Helvetica Neue" panose="02000503000000020004" pitchFamily="2" charset="0"/>
              </a:rPr>
              <a:t>ETH</a:t>
            </a:r>
            <a:r>
              <a:rPr lang="en-D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Swiss Federal Institute of Technology Zürich</a:t>
            </a:r>
            <a:endParaRPr lang="en-DE" sz="1600" b="1" dirty="0">
              <a:solidFill>
                <a:schemeClr val="bg1">
                  <a:lumMod val="75000"/>
                </a:schemeClr>
              </a:solidFill>
              <a:cs typeface="Helvetica Neue" panose="02000503000000020004" pitchFamily="2" charset="0"/>
            </a:endParaRPr>
          </a:p>
          <a:p>
            <a:r>
              <a:rPr lang="en-DE" sz="1600" b="1" dirty="0">
                <a:cs typeface="Helvetica Neue" panose="02000503000000020004" pitchFamily="2" charset="0"/>
              </a:rPr>
              <a:t>ARC@UCL</a:t>
            </a:r>
            <a:r>
              <a:rPr lang="en-DE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sz="1600" dirty="0">
                <a:solidFill>
                  <a:schemeClr val="bg1">
                    <a:lumMod val="75000"/>
                  </a:schemeClr>
                </a:solidFill>
              </a:rPr>
              <a:t>University College London</a:t>
            </a:r>
            <a:endParaRPr lang="en-DE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052ED-4E16-A944-977F-D418F0AB1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Julia HPC Position Paper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6E94A-342F-C04C-8B71-D6FF4DCA372C}"/>
              </a:ext>
            </a:extLst>
          </p:cNvPr>
          <p:cNvSpPr txBox="1"/>
          <p:nvPr/>
        </p:nvSpPr>
        <p:spPr>
          <a:xfrm>
            <a:off x="8654522" y="765543"/>
            <a:ext cx="1857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DE" b="1" dirty="0">
                <a:solidFill>
                  <a:srgbClr val="CB336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(in preparation)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7BB388-7BBA-0387-D72E-0179D0F4C6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E0DF9F-7DFC-3742-9387-69A907BE1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707" y="1304999"/>
            <a:ext cx="4066870" cy="576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834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81A7473-A530-4B43-CF20-63AD141507CC}"/>
              </a:ext>
            </a:extLst>
          </p:cNvPr>
          <p:cNvGrpSpPr/>
          <p:nvPr/>
        </p:nvGrpSpPr>
        <p:grpSpPr>
          <a:xfrm>
            <a:off x="2848320" y="5195729"/>
            <a:ext cx="6724933" cy="1710715"/>
            <a:chOff x="2467512" y="4319752"/>
            <a:chExt cx="8772472" cy="25382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DB7F6A0-F0CA-5A18-F6C6-586AC55A7B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67512" y="4319752"/>
              <a:ext cx="8772472" cy="253824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DB19C65-D588-FA2F-063C-80E33BF97067}"/>
                </a:ext>
              </a:extLst>
            </p:cNvPr>
            <p:cNvSpPr/>
            <p:nvPr/>
          </p:nvSpPr>
          <p:spPr>
            <a:xfrm>
              <a:off x="5611925" y="5231188"/>
              <a:ext cx="2483644" cy="1182414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C0B640-2DEA-8C0A-0F0A-13D87890A2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28989" y="5897226"/>
              <a:ext cx="2049517" cy="363603"/>
            </a:xfrm>
            <a:prstGeom prst="rect">
              <a:avLst/>
            </a:prstGeom>
          </p:spPr>
        </p:pic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7D4F8-98F5-FB12-8089-49AC29EC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Julia Slack</a:t>
            </a:r>
          </a:p>
          <a:p>
            <a:pPr lvl="1"/>
            <a:r>
              <a:rPr lang="en-GB" dirty="0"/>
              <a:t>Channel: #</a:t>
            </a:r>
            <a:r>
              <a:rPr lang="en-GB" dirty="0" err="1"/>
              <a:t>hpc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julialang.org/slack/</a:t>
            </a:r>
            <a:endParaRPr lang="en-GB" dirty="0"/>
          </a:p>
          <a:p>
            <a:endParaRPr lang="en-DE" dirty="0"/>
          </a:p>
          <a:p>
            <a:r>
              <a:rPr lang="en-DE" dirty="0"/>
              <a:t>Monthly JuliaHPC Call</a:t>
            </a:r>
          </a:p>
          <a:p>
            <a:pPr lvl="1"/>
            <a:r>
              <a:rPr lang="en-GB" dirty="0">
                <a:hlinkClick r:id="rId5"/>
              </a:rPr>
              <a:t>julialang.org/community/#events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 err="1"/>
              <a:t>JuliaCon</a:t>
            </a:r>
            <a:r>
              <a:rPr lang="en-GB" dirty="0"/>
              <a:t> 2022</a:t>
            </a:r>
          </a:p>
          <a:p>
            <a:pPr lvl="1"/>
            <a:r>
              <a:rPr lang="en-GB" dirty="0"/>
              <a:t>27 – 29 July</a:t>
            </a:r>
          </a:p>
          <a:p>
            <a:pPr lvl="1"/>
            <a:r>
              <a:rPr lang="en-GB" dirty="0"/>
              <a:t>Recording: </a:t>
            </a:r>
            <a:r>
              <a:rPr lang="en-GB" dirty="0">
                <a:hlinkClick r:id="rId6"/>
              </a:rPr>
              <a:t>https://www.youtube.com/watch?v=fog1x9rs71Q</a:t>
            </a: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7EB504-3CE4-1A85-97EF-5EDD4BFC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Julia HPC Community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A389A-7A64-9228-D308-874B86BEF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2715" y="1492962"/>
            <a:ext cx="5791742" cy="16228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AE81F-8613-0931-FA6C-B382D75B51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15</a:t>
            </a:fld>
            <a:endParaRPr lang="en-US"/>
          </a:p>
        </p:txBody>
      </p:sp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44DADD19-2906-9D64-E764-0601EA4280C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 bwMode="auto">
          <a:xfrm>
            <a:off x="5760379" y="5921329"/>
            <a:ext cx="888702" cy="30037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7525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407;p65" descr="Google Shape;407;p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360" y="824677"/>
            <a:ext cx="2632904" cy="148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Google Shape;410;p65" descr="Google Shape;410;p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63" y="5053378"/>
            <a:ext cx="1978537" cy="859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Google Shape;411;p65" descr="Google Shape;411;p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627" y="822444"/>
            <a:ext cx="2158468" cy="1349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Google Shape;412;p65" descr="Google Shape;412;p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61" y="794877"/>
            <a:ext cx="1481400" cy="1481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Google Shape;413;p65" descr="Google Shape;413;p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126" y="5053376"/>
            <a:ext cx="2340668" cy="1044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Google Shape;414;p65" descr="Google Shape;414;p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7628" y="822444"/>
            <a:ext cx="1332714" cy="1349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Google Shape;415;p65" descr="Google Shape;415;p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6595" y="5053376"/>
            <a:ext cx="2020413" cy="1044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Google Shape;416;p65" descr="Google Shape;416;p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0327" y="854311"/>
            <a:ext cx="1421768" cy="1421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Google Shape;417;p65" descr="Google Shape;417;p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5196" y="854509"/>
            <a:ext cx="1050327" cy="1421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Google Shape;418;p65" descr="Google Shape;418;p6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86260" y="824711"/>
            <a:ext cx="2632904" cy="1480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Google Shape;419;p65" descr="Google Shape;419;p6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5161" y="4835344"/>
            <a:ext cx="1702301" cy="1295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Google Shape;420;p65" descr="Google Shape;420;p6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88027" y="824711"/>
            <a:ext cx="1481401" cy="1481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Google Shape;421;p65" descr="Google Shape;421;p6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93462" y="4958644"/>
            <a:ext cx="2158469" cy="1120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Google Shape;422;p65" descr="Google Shape;422;p6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8595" y="2286177"/>
            <a:ext cx="1255401" cy="125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Google Shape;423;p65" descr="Google Shape;423;p6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42879" y="2286177"/>
            <a:ext cx="1255401" cy="125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" name="Google Shape;424;p65" descr="Google Shape;424;p6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37878" y="2265326"/>
            <a:ext cx="1255401" cy="1263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Google Shape;425;p65" descr="Google Shape;425;p6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67411" y="2286177"/>
            <a:ext cx="1332697" cy="1332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Google Shape;426;p65" descr="Google Shape;426;p6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36495" y="2280242"/>
            <a:ext cx="1255401" cy="1255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Google Shape;427;p65" descr="Google Shape;427;p6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75861" y="3732443"/>
            <a:ext cx="1255401" cy="116751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Google Shape;428;p65" descr="Google Shape;428;p6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84866" y="2454002"/>
            <a:ext cx="923785" cy="1421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Google Shape;429;p65" descr="Google Shape;429;p6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068295" y="2237443"/>
            <a:ext cx="1332701" cy="1485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Google Shape;430;p65" descr="Google Shape;430;p6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386430" y="2305859"/>
            <a:ext cx="1564153" cy="1349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Google Shape;431;p65" descr="Google Shape;431;p6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75360" y="3622943"/>
            <a:ext cx="1050334" cy="1285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Google Shape;432;p65" descr="Google Shape;432;p6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48794" y="3643177"/>
            <a:ext cx="1255401" cy="125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Google Shape;433;p65" descr="Google Shape;433;p6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970027" y="4181874"/>
            <a:ext cx="923801" cy="1795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Google Shape;434;p65" descr="Google Shape;434;p6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896862" y="3666810"/>
            <a:ext cx="1255401" cy="125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Google Shape;435;p65" descr="Google Shape;435;p6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241547" y="3527642"/>
            <a:ext cx="845281" cy="1349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Google Shape;436;p65" descr="Google Shape;436;p6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279660" y="3931275"/>
            <a:ext cx="2881014" cy="1044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Google Shape;437;p65" descr="Google Shape;437;p6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18862" y="3645978"/>
            <a:ext cx="1255401" cy="125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Google Shape;438;p65" descr="Google Shape;438;p6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563195" y="1958109"/>
            <a:ext cx="1020318" cy="1989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Google Shape;439;p65" descr="Google Shape;439;p6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602461" y="899795"/>
            <a:ext cx="1332701" cy="866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5577A-7469-1A4A-9168-9BFC03A5F4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918" y="1865330"/>
            <a:ext cx="11517752" cy="3363822"/>
          </a:xfrm>
        </p:spPr>
        <p:txBody>
          <a:bodyPr/>
          <a:lstStyle/>
          <a:p>
            <a:pPr algn="ctr"/>
            <a:r>
              <a:rPr lang="en-US" dirty="0"/>
              <a:t>Let’s get started! </a:t>
            </a:r>
            <a:r>
              <a:rPr lang="en-DE" dirty="0">
                <a:sym typeface="Wingdings" pitchFamily="2" charset="2"/>
              </a:rPr>
              <a:t>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3600" dirty="0" err="1">
                <a:solidFill>
                  <a:srgbClr val="1E475C"/>
                </a:solidFill>
              </a:rPr>
              <a:t>github.com</a:t>
            </a:r>
            <a:r>
              <a:rPr lang="en-US" sz="3600" dirty="0">
                <a:solidFill>
                  <a:srgbClr val="1E475C"/>
                </a:solidFill>
              </a:rPr>
              <a:t>/</a:t>
            </a:r>
            <a:r>
              <a:rPr lang="en-US" sz="3600" dirty="0" err="1">
                <a:solidFill>
                  <a:srgbClr val="1E475C"/>
                </a:solidFill>
              </a:rPr>
              <a:t>carstenbauer</a:t>
            </a:r>
            <a:r>
              <a:rPr lang="en-US" sz="3600" dirty="0">
                <a:solidFill>
                  <a:srgbClr val="1E475C"/>
                </a:solidFill>
              </a:rPr>
              <a:t>/JuliaHLRS22</a:t>
            </a:r>
          </a:p>
        </p:txBody>
      </p:sp>
    </p:spTree>
    <p:extLst>
      <p:ext uri="{BB962C8B-B14F-4D97-AF65-F5344CB8AC3E}">
        <p14:creationId xmlns:p14="http://schemas.microsoft.com/office/powerpoint/2010/main" val="3104646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7C8BFD-C8D0-FA9F-03ED-FEBB6D349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Laptop: </a:t>
            </a:r>
            <a:r>
              <a:rPr lang="en-GB" dirty="0">
                <a:hlinkClick r:id="rId2"/>
              </a:rPr>
              <a:t>Laptop Vectors by Vecteezy</a:t>
            </a:r>
            <a:endParaRPr lang="en-GB" dirty="0"/>
          </a:p>
          <a:p>
            <a:r>
              <a:rPr lang="en-GB" dirty="0"/>
              <a:t>Cluster: </a:t>
            </a:r>
            <a:r>
              <a:rPr lang="en-GB" dirty="0">
                <a:hlinkClick r:id="rId3"/>
              </a:rPr>
              <a:t>Web Vectors by Vecteezy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21C65D-8E4C-68DA-67BC-08ABA79A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Attribution / Copyright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AFDB7-9CAF-1A0D-F9A8-27BB6571CE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0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E8D2BBF-8284-2F1D-3B45-E59BC03E105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84" r="6584"/>
          <a:stretch/>
        </p:blipFill>
        <p:spPr>
          <a:xfrm>
            <a:off x="970665" y="64201"/>
            <a:ext cx="10252258" cy="6641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47679EA-ED4B-D41C-D7D1-656D01F1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2957400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40FA0-F764-DEBC-E1B9-D921F22709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DE" dirty="0"/>
              <a:t>HPC Ecosystem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D66BD-9669-BC4E-9771-012B74AC2D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2550" y="6461125"/>
            <a:ext cx="681038" cy="338138"/>
          </a:xfrm>
        </p:spPr>
        <p:txBody>
          <a:bodyPr/>
          <a:lstStyle/>
          <a:p>
            <a:fld id="{4B82A88D-B8AD-EB4E-81B8-83B63BBCE0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03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B5428E-2D73-084C-9E68-C5A5A61C6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JuliaSIMD</a:t>
            </a:r>
            <a:endParaRPr lang="en-DE" dirty="0"/>
          </a:p>
          <a:p>
            <a:pPr lvl="1"/>
            <a:r>
              <a:rPr lang="en-DE" dirty="0"/>
              <a:t>LoopVectorization.jl, Polyester.jl</a:t>
            </a:r>
          </a:p>
          <a:p>
            <a:pPr lvl="1"/>
            <a:endParaRPr lang="en-DE" dirty="0">
              <a:hlinkClick r:id="" action="ppaction://noaction"/>
            </a:endParaRPr>
          </a:p>
          <a:p>
            <a:r>
              <a:rPr lang="en-DE" dirty="0">
                <a:hlinkClick r:id="" action="ppaction://noaction"/>
              </a:rPr>
              <a:t>JuliaParallel</a:t>
            </a:r>
            <a:endParaRPr lang="en-DE" dirty="0"/>
          </a:p>
          <a:p>
            <a:pPr lvl="1"/>
            <a:r>
              <a:rPr lang="en-DE" dirty="0"/>
              <a:t>Dagger.jl, MPI.jl</a:t>
            </a:r>
          </a:p>
          <a:p>
            <a:pPr lvl="1"/>
            <a:endParaRPr lang="en-DE" dirty="0"/>
          </a:p>
          <a:p>
            <a:r>
              <a:rPr lang="en-US" dirty="0">
                <a:hlinkClick r:id="rId3"/>
              </a:rPr>
              <a:t>JuliaFolds</a:t>
            </a:r>
            <a:endParaRPr lang="en-DE" dirty="0"/>
          </a:p>
          <a:p>
            <a:pPr lvl="1"/>
            <a:r>
              <a:rPr lang="en-DE" dirty="0"/>
              <a:t>Transducers.jl, F</a:t>
            </a:r>
            <a:r>
              <a:rPr lang="en-GB" dirty="0"/>
              <a:t>L</a:t>
            </a:r>
            <a:r>
              <a:rPr lang="en-DE" dirty="0"/>
              <a:t>oops.jl</a:t>
            </a:r>
          </a:p>
          <a:p>
            <a:pPr lvl="1"/>
            <a:endParaRPr lang="en-DE" dirty="0">
              <a:hlinkClick r:id="" action="ppaction://noaction"/>
            </a:endParaRPr>
          </a:p>
          <a:p>
            <a:r>
              <a:rPr lang="en-DE" dirty="0">
                <a:hlinkClick r:id="" action="ppaction://noaction"/>
              </a:rPr>
              <a:t>JuliaPerf</a:t>
            </a:r>
            <a:endParaRPr lang="en-DE" dirty="0"/>
          </a:p>
          <a:p>
            <a:pPr lvl="1"/>
            <a:r>
              <a:rPr lang="en-DE" dirty="0"/>
              <a:t>LIKWID.jl, P</a:t>
            </a:r>
            <a:r>
              <a:rPr lang="en-GB" dirty="0"/>
              <a:t>P</a:t>
            </a:r>
            <a:r>
              <a:rPr lang="en-DE" dirty="0"/>
              <a:t>rof.jl</a:t>
            </a:r>
          </a:p>
          <a:p>
            <a:pPr lvl="1"/>
            <a:endParaRPr lang="en-DE" dirty="0"/>
          </a:p>
          <a:p>
            <a:r>
              <a:rPr lang="en-DE" dirty="0">
                <a:hlinkClick r:id="rId4"/>
              </a:rPr>
              <a:t>JuliaGPU</a:t>
            </a:r>
            <a:endParaRPr lang="en-DE" dirty="0"/>
          </a:p>
          <a:p>
            <a:pPr lvl="1"/>
            <a:r>
              <a:rPr lang="en-DE" dirty="0"/>
              <a:t>CUDA.jl, AMDGPU.jl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EDFF-CE5C-954E-858A-BDBB27F9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HPC Ecosystem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3BBE2A-C239-3180-56D1-7EF86D9E8F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20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8160B8B-9B4F-E644-AED5-F18F85CD7E1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6095" y="3780805"/>
            <a:ext cx="1183010" cy="1183010"/>
          </a:xfrm>
          <a:prstGeom prst="rect">
            <a:avLst/>
          </a:prstGeom>
        </p:spPr>
      </p:pic>
      <p:pic>
        <p:nvPicPr>
          <p:cNvPr id="3074" name="Picture 2" descr="@JuliaParallel">
            <a:extLst>
              <a:ext uri="{FF2B5EF4-FFF2-40B4-BE49-F238E27FC236}">
                <a16:creationId xmlns:a16="http://schemas.microsoft.com/office/drawing/2014/main" id="{D1D6C7B2-BE99-C32D-B511-927997803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8348" y="1998372"/>
            <a:ext cx="1132234" cy="113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@JuliaSIMD">
            <a:extLst>
              <a:ext uri="{FF2B5EF4-FFF2-40B4-BE49-F238E27FC236}">
                <a16:creationId xmlns:a16="http://schemas.microsoft.com/office/drawing/2014/main" id="{DA968E98-D9DD-BE5A-C525-0C531FBB7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0556" y="762569"/>
            <a:ext cx="1132234" cy="113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@JuliaGPU">
            <a:extLst>
              <a:ext uri="{FF2B5EF4-FFF2-40B4-BE49-F238E27FC236}">
                <a16:creationId xmlns:a16="http://schemas.microsoft.com/office/drawing/2014/main" id="{BF6B8F56-EBCF-CD8C-68AB-5A82DD12F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9299" y="5178322"/>
            <a:ext cx="1321690" cy="132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@JuliaFolds">
            <a:extLst>
              <a:ext uri="{FF2B5EF4-FFF2-40B4-BE49-F238E27FC236}">
                <a16:creationId xmlns:a16="http://schemas.microsoft.com/office/drawing/2014/main" id="{90E9A741-1FDE-EA3E-8309-C50151B4D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6401" y="2784779"/>
            <a:ext cx="949776" cy="94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6876165-6C05-665B-FD18-5C84BDA7BE9D}"/>
              </a:ext>
            </a:extLst>
          </p:cNvPr>
          <p:cNvGrpSpPr/>
          <p:nvPr/>
        </p:nvGrpSpPr>
        <p:grpSpPr>
          <a:xfrm>
            <a:off x="6156673" y="1050337"/>
            <a:ext cx="5660572" cy="5194757"/>
            <a:chOff x="6417065" y="1050337"/>
            <a:chExt cx="5660572" cy="51947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FF950D-ED3A-1E54-A8E9-DC6A4BF23A7B}"/>
                </a:ext>
              </a:extLst>
            </p:cNvPr>
            <p:cNvGrpSpPr/>
            <p:nvPr/>
          </p:nvGrpSpPr>
          <p:grpSpPr>
            <a:xfrm>
              <a:off x="6417065" y="5087739"/>
              <a:ext cx="5660572" cy="1157355"/>
              <a:chOff x="5678253" y="363652"/>
              <a:chExt cx="5660572" cy="1157355"/>
            </a:xfrm>
          </p:grpSpPr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351365FA-F58F-1C1B-1708-080A21FC6005}"/>
                  </a:ext>
                </a:extLst>
              </p:cNvPr>
              <p:cNvSpPr/>
              <p:nvPr/>
            </p:nvSpPr>
            <p:spPr>
              <a:xfrm>
                <a:off x="5678253" y="363652"/>
                <a:ext cx="5660572" cy="1157355"/>
              </a:xfrm>
              <a:prstGeom prst="roundRect">
                <a:avLst/>
              </a:prstGeom>
              <a:solidFill>
                <a:schemeClr val="bg2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A031143-2248-B2A7-245E-D842BD2AB4ED}"/>
                  </a:ext>
                </a:extLst>
              </p:cNvPr>
              <p:cNvGrpSpPr/>
              <p:nvPr/>
            </p:nvGrpSpPr>
            <p:grpSpPr>
              <a:xfrm>
                <a:off x="6152744" y="546016"/>
                <a:ext cx="4711589" cy="802506"/>
                <a:chOff x="3010234" y="5814122"/>
                <a:chExt cx="4711589" cy="802506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B7428278-B9DA-4C48-A293-7836CC88DCDA}"/>
                    </a:ext>
                  </a:extLst>
                </p:cNvPr>
                <p:cNvGrpSpPr/>
                <p:nvPr/>
              </p:nvGrpSpPr>
              <p:grpSpPr>
                <a:xfrm>
                  <a:off x="4471765" y="5814122"/>
                  <a:ext cx="3250058" cy="781494"/>
                  <a:chOff x="4385299" y="5814122"/>
                  <a:chExt cx="3250058" cy="781494"/>
                </a:xfrm>
              </p:grpSpPr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4D9F10A-E68C-0C47-BEF2-599E7461F66E}"/>
                      </a:ext>
                    </a:extLst>
                  </p:cNvPr>
                  <p:cNvSpPr txBox="1"/>
                  <p:nvPr/>
                </p:nvSpPr>
                <p:spPr>
                  <a:xfrm>
                    <a:off x="4385299" y="5989426"/>
                    <a:ext cx="2303836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22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  <a:hlinkClick r:id="rId11"/>
                      </a:rPr>
                      <a:t>pc2.de/go/jlpkg</a:t>
                    </a:r>
                    <a:endParaRPr lang="en-DE" sz="2200" b="1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  <p:pic>
                <p:nvPicPr>
                  <p:cNvPr id="11" name="Graphic 10">
                    <a:extLst>
                      <a:ext uri="{FF2B5EF4-FFF2-40B4-BE49-F238E27FC236}">
                        <a16:creationId xmlns:a16="http://schemas.microsoft.com/office/drawing/2014/main" id="{DD7022A4-7CC2-E64F-B265-64FC132CDC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53863" y="5814122"/>
                    <a:ext cx="781494" cy="7814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" name="Graphic 13">
                  <a:extLst>
                    <a:ext uri="{FF2B5EF4-FFF2-40B4-BE49-F238E27FC236}">
                      <a16:creationId xmlns:a16="http://schemas.microsoft.com/office/drawing/2014/main" id="{071BBC7B-6244-06C5-0DAC-EB42E23121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10234" y="5814122"/>
                  <a:ext cx="1296803" cy="80250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6D21EF61-F362-E7EF-1234-949A2F17D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431209" y="3716542"/>
              <a:ext cx="1528808" cy="845723"/>
            </a:xfrm>
            <a:prstGeom prst="rect">
              <a:avLst/>
            </a:prstGeom>
          </p:spPr>
        </p:pic>
        <p:pic>
          <p:nvPicPr>
            <p:cNvPr id="19" name="Content Placeholder 5">
              <a:extLst>
                <a:ext uri="{FF2B5EF4-FFF2-40B4-BE49-F238E27FC236}">
                  <a16:creationId xmlns:a16="http://schemas.microsoft.com/office/drawing/2014/main" id="{8F114830-ED05-2495-14F7-65DE0772C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 bwMode="auto">
            <a:xfrm>
              <a:off x="7734303" y="1050337"/>
              <a:ext cx="2922620" cy="106151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A25C7-6451-87AF-B864-4E708AB16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1171" y="2405717"/>
              <a:ext cx="1023761" cy="95315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5583C7D-179D-2EA5-59B3-E1D65100E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10751" y="2673782"/>
              <a:ext cx="1243289" cy="751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844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B5428E-2D73-084C-9E68-C5A5A61C6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>
                <a:hlinkClick r:id="rId2"/>
              </a:rPr>
              <a:t>ThreadPinning.jl</a:t>
            </a:r>
            <a:endParaRPr lang="en-DE" dirty="0"/>
          </a:p>
          <a:p>
            <a:pPr lvl="1"/>
            <a:r>
              <a:rPr lang="en-DE" dirty="0"/>
              <a:t>Dynamically pin Julia threads to CPU threads</a:t>
            </a:r>
          </a:p>
          <a:p>
            <a:pPr marL="457200" lvl="1" indent="0">
              <a:buNone/>
            </a:pPr>
            <a:endParaRPr lang="en-DE" dirty="0"/>
          </a:p>
          <a:p>
            <a:r>
              <a:rPr lang="en-DE" dirty="0">
                <a:hlinkClick r:id="rId3"/>
              </a:rPr>
              <a:t>STREAMBenchmark.jl</a:t>
            </a:r>
            <a:r>
              <a:rPr lang="en-DE" dirty="0"/>
              <a:t> &amp; </a:t>
            </a:r>
            <a:r>
              <a:rPr lang="en-DE" dirty="0">
                <a:hlinkClick r:id="rId4"/>
              </a:rPr>
              <a:t>BandwidthBenchmark.jl</a:t>
            </a:r>
            <a:endParaRPr lang="en-DE" dirty="0"/>
          </a:p>
          <a:p>
            <a:pPr lvl="1"/>
            <a:r>
              <a:rPr lang="en-DE" dirty="0"/>
              <a:t>Memory bandwidth measurements</a:t>
            </a:r>
          </a:p>
          <a:p>
            <a:pPr lvl="1"/>
            <a:endParaRPr lang="en-DE" dirty="0"/>
          </a:p>
          <a:p>
            <a:r>
              <a:rPr lang="en-DE" dirty="0">
                <a:hlinkClick r:id="rId5"/>
              </a:rPr>
              <a:t>LIKWID.jl</a:t>
            </a:r>
            <a:endParaRPr lang="en-DE" dirty="0"/>
          </a:p>
          <a:p>
            <a:pPr lvl="1"/>
            <a:r>
              <a:rPr lang="en-DE" dirty="0"/>
              <a:t>Hardware performance monitoring</a:t>
            </a:r>
          </a:p>
          <a:p>
            <a:pPr lvl="1"/>
            <a:endParaRPr lang="en-DE" dirty="0"/>
          </a:p>
          <a:p>
            <a:r>
              <a:rPr lang="en-DE" dirty="0">
                <a:hlinkClick r:id="rId6"/>
              </a:rPr>
              <a:t>GPUInspector.jl</a:t>
            </a:r>
            <a:endParaRPr lang="en-DE" dirty="0"/>
          </a:p>
          <a:p>
            <a:pPr lvl="1"/>
            <a:r>
              <a:rPr lang="en-DE" dirty="0"/>
              <a:t>Benchmark max. GPU performance</a:t>
            </a:r>
          </a:p>
          <a:p>
            <a:pPr lvl="1"/>
            <a:r>
              <a:rPr lang="en-DE" dirty="0"/>
              <a:t>GPU node stresstest: monitor temperature &amp; power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A4EDFF-CE5C-954E-858A-BDBB27F9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Julia Packages by PC2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060274-FB72-0441-9C31-13CC49C4E372}"/>
              </a:ext>
            </a:extLst>
          </p:cNvPr>
          <p:cNvGrpSpPr/>
          <p:nvPr/>
        </p:nvGrpSpPr>
        <p:grpSpPr>
          <a:xfrm>
            <a:off x="7959966" y="1191583"/>
            <a:ext cx="3325979" cy="3796557"/>
            <a:chOff x="7556554" y="1030937"/>
            <a:chExt cx="3895736" cy="4446926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718630-47DA-704B-B03F-56CF28E8D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77058" y="4144225"/>
              <a:ext cx="1790700" cy="990600"/>
            </a:xfrm>
            <a:prstGeom prst="rect">
              <a:avLst/>
            </a:prstGeom>
          </p:spPr>
        </p:pic>
        <p:pic>
          <p:nvPicPr>
            <p:cNvPr id="6" name="Content Placeholder 5">
              <a:extLst>
                <a:ext uri="{FF2B5EF4-FFF2-40B4-BE49-F238E27FC236}">
                  <a16:creationId xmlns:a16="http://schemas.microsoft.com/office/drawing/2014/main" id="{C9F12982-962F-324B-A641-3468B6D99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 bwMode="auto">
            <a:xfrm>
              <a:off x="7600138" y="1030937"/>
              <a:ext cx="3423279" cy="124336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0E812A8-B753-7346-88E8-A295DA326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6554" y="2763381"/>
              <a:ext cx="1199137" cy="111643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8160B8B-9B4F-E644-AED5-F18F85CD7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475315" y="2435210"/>
              <a:ext cx="1548102" cy="154810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C54110B-DAB7-9F42-BF44-D87BEAC8C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96019" y="4597620"/>
              <a:ext cx="1456271" cy="88024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428278-B9DA-4C48-A293-7836CC88DCDA}"/>
              </a:ext>
            </a:extLst>
          </p:cNvPr>
          <p:cNvGrpSpPr/>
          <p:nvPr/>
        </p:nvGrpSpPr>
        <p:grpSpPr>
          <a:xfrm>
            <a:off x="4471765" y="5814122"/>
            <a:ext cx="3250058" cy="781494"/>
            <a:chOff x="4385299" y="5814122"/>
            <a:chExt cx="3250058" cy="7814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D9F10A-E68C-0C47-BEF2-599E7461F66E}"/>
                </a:ext>
              </a:extLst>
            </p:cNvPr>
            <p:cNvSpPr txBox="1"/>
            <p:nvPr/>
          </p:nvSpPr>
          <p:spPr>
            <a:xfrm>
              <a:off x="4385299" y="5989426"/>
              <a:ext cx="23038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hlinkClick r:id="rId15"/>
                </a:rPr>
                <a:t>pc2.de/go/jlpkg</a:t>
              </a:r>
              <a:endParaRPr lang="en-DE" sz="2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D7022A4-7CC2-E64F-B265-64FC132CD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853863" y="5814122"/>
              <a:ext cx="781494" cy="781494"/>
            </a:xfrm>
            <a:prstGeom prst="rect">
              <a:avLst/>
            </a:prstGeom>
          </p:spPr>
        </p:pic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107EFB-2BF9-83FA-62AC-7D501FCCC1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5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40FA0-F764-DEBC-E1B9-D921F22709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DE" dirty="0"/>
              <a:t>Vandermonde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D66BD-9669-BC4E-9771-012B74AC2D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2550" y="6461125"/>
            <a:ext cx="681038" cy="338138"/>
          </a:xfrm>
        </p:spPr>
        <p:txBody>
          <a:bodyPr/>
          <a:lstStyle/>
          <a:p>
            <a:fld id="{4B82A88D-B8AD-EB4E-81B8-83B63BBCE0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60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F93F1E-7C57-E719-828B-2EDD86B05B57}"/>
              </a:ext>
            </a:extLst>
          </p:cNvPr>
          <p:cNvSpPr/>
          <p:nvPr/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rgbClr val="2C3B45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92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342" y="2366011"/>
            <a:ext cx="4360347" cy="226738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93" name="Table 4"/>
          <p:cNvGraphicFramePr/>
          <p:nvPr/>
        </p:nvGraphicFramePr>
        <p:xfrm>
          <a:off x="5263615" y="5253990"/>
          <a:ext cx="1666741" cy="426720"/>
        </p:xfrm>
        <a:graphic>
          <a:graphicData uri="http://schemas.openxmlformats.org/drawingml/2006/table">
            <a:tbl>
              <a:tblPr/>
              <a:tblGrid>
                <a:gridCol w="1666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 algn="l">
                        <a:defRPr sz="2800">
                          <a:solidFill>
                            <a:srgbClr val="B7FA34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rPr dirty="0" err="1"/>
                        <a:t>vander</a:t>
                      </a:r>
                      <a:r>
                        <a:rPr dirty="0">
                          <a:solidFill>
                            <a:srgbClr val="F8F8F2"/>
                          </a:solidFill>
                        </a:rPr>
                        <a:t>(</a:t>
                      </a:r>
                      <a:r>
                        <a:rPr dirty="0">
                          <a:solidFill>
                            <a:srgbClr val="FD971F"/>
                          </a:solidFill>
                        </a:rPr>
                        <a:t>x</a:t>
                      </a:r>
                      <a:r>
                        <a:rPr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4" name="TextBox 7"/>
          <p:cNvSpPr txBox="1"/>
          <p:nvPr/>
        </p:nvSpPr>
        <p:spPr>
          <a:xfrm>
            <a:off x="4462052" y="1509415"/>
            <a:ext cx="326948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Vandermonde</a:t>
            </a:r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300768451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C67D53-6213-1262-F183-653DB80726CF}"/>
              </a:ext>
            </a:extLst>
          </p:cNvPr>
          <p:cNvSpPr/>
          <p:nvPr/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rgbClr val="2C3B45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196" name="Table 4"/>
          <p:cNvGraphicFramePr/>
          <p:nvPr/>
        </p:nvGraphicFramePr>
        <p:xfrm>
          <a:off x="4731575" y="3002280"/>
          <a:ext cx="2730567" cy="426720"/>
        </p:xfrm>
        <a:graphic>
          <a:graphicData uri="http://schemas.openxmlformats.org/drawingml/2006/table">
            <a:tbl>
              <a:tblPr/>
              <a:tblGrid>
                <a:gridCol w="2730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 algn="l">
                        <a:defRPr sz="2800">
                          <a:solidFill>
                            <a:srgbClr val="00D6FF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rPr dirty="0" err="1"/>
                        <a:t>numpy.</a:t>
                      </a:r>
                      <a:r>
                        <a:rPr dirty="0" err="1">
                          <a:solidFill>
                            <a:srgbClr val="B7FA34"/>
                          </a:solidFill>
                        </a:rPr>
                        <a:t>vander</a:t>
                      </a:r>
                      <a:r>
                        <a:rPr dirty="0">
                          <a:solidFill>
                            <a:srgbClr val="F8F8F2"/>
                          </a:solidFill>
                        </a:rPr>
                        <a:t>(</a:t>
                      </a:r>
                      <a:r>
                        <a:rPr dirty="0">
                          <a:solidFill>
                            <a:srgbClr val="FD971F"/>
                          </a:solidFill>
                        </a:rPr>
                        <a:t>x</a:t>
                      </a:r>
                      <a:r>
                        <a:rPr dirty="0">
                          <a:solidFill>
                            <a:srgbClr val="FFFFFF"/>
                          </a:solidFill>
                        </a:rPr>
                        <a:t>)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56890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53C6BB-9663-3168-2BFB-AF1ECA1D04E8}"/>
              </a:ext>
            </a:extLst>
          </p:cNvPr>
          <p:cNvSpPr/>
          <p:nvPr/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rgbClr val="2C3B45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198" name="Table 12"/>
          <p:cNvGraphicFramePr/>
          <p:nvPr/>
        </p:nvGraphicFramePr>
        <p:xfrm>
          <a:off x="425314" y="580035"/>
          <a:ext cx="5534770" cy="3027071"/>
        </p:xfrm>
        <a:graphic>
          <a:graphicData uri="http://schemas.openxmlformats.org/drawingml/2006/table">
            <a:tbl>
              <a:tblPr/>
              <a:tblGrid>
                <a:gridCol w="5534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00D6FF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def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 </a:t>
                      </a:r>
                      <a:r>
                        <a:rPr>
                          <a:solidFill>
                            <a:srgbClr val="B7FA34"/>
                          </a:solidFill>
                        </a:rPr>
                        <a:t>vander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(</a:t>
                      </a:r>
                      <a:r>
                        <a:rPr>
                          <a:solidFill>
                            <a:srgbClr val="FD971F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, </a:t>
                      </a:r>
                      <a:r>
                        <a:rPr>
                          <a:solidFill>
                            <a:srgbClr val="FD971F"/>
                          </a:solidFill>
                        </a:rPr>
                        <a:t>N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None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, </a:t>
                      </a:r>
                      <a:r>
                        <a:rPr>
                          <a:solidFill>
                            <a:srgbClr val="FD971F"/>
                          </a:solidFill>
                        </a:rPr>
                        <a:t>increasing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False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):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x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asarray</a:t>
                      </a:r>
                      <a:r>
                        <a:t>(x)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x.ndim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: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raise</a:t>
                      </a:r>
                      <a:r>
                        <a:t>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ValueError</a:t>
                      </a:r>
                      <a:r>
                        <a:t>(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"x must be a one-dimensional array or sequence."</a:t>
                      </a:r>
                      <a:r>
                        <a:t>)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N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is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None</a:t>
                      </a:r>
                      <a:r>
                        <a:t>: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len</a:t>
                      </a:r>
                      <a:r>
                        <a:t>(x)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v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empty</a:t>
                      </a:r>
                      <a:r>
                        <a:t>((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len</a:t>
                      </a:r>
                      <a:r>
                        <a:t>(x), N), </a:t>
                      </a:r>
                      <a:r>
                        <a:rPr>
                          <a:solidFill>
                            <a:srgbClr val="FD971F"/>
                          </a:solidFill>
                        </a:rPr>
                        <a:t>dtype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promote_types</a:t>
                      </a:r>
                      <a:r>
                        <a:t>(x.dtype,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int</a:t>
                      </a:r>
                      <a:r>
                        <a:t>))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tmp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v[:, ::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-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not</a:t>
                      </a:r>
                      <a:r>
                        <a:t> increasing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else</a:t>
                      </a:r>
                      <a:r>
                        <a:t> v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N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: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tmp[:,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N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: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tmp[:,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:]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x[:,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None</a:t>
                      </a:r>
                      <a:r>
                        <a:t>]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multiply.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accumulate</a:t>
                      </a:r>
                      <a:r>
                        <a:t>(tmp[:,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:], </a:t>
                      </a:r>
                      <a:r>
                        <a:rPr>
                          <a:solidFill>
                            <a:srgbClr val="FD971F"/>
                          </a:solidFill>
                        </a:rPr>
                        <a:t>out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tmp[:,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:], </a:t>
                      </a:r>
                      <a:r>
                        <a:rPr>
                          <a:solidFill>
                            <a:srgbClr val="FD971F"/>
                          </a:solidFill>
                        </a:rPr>
                        <a:t>axis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)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return</a:t>
                      </a:r>
                      <a:r>
                        <a:t> v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199" name="Table 8"/>
          <p:cNvGraphicFramePr/>
          <p:nvPr/>
        </p:nvGraphicFramePr>
        <p:xfrm>
          <a:off x="5267701" y="1606858"/>
          <a:ext cx="1658187" cy="7518400"/>
        </p:xfrm>
        <a:graphic>
          <a:graphicData uri="http://schemas.openxmlformats.org/drawingml/2006/table">
            <a:tbl>
              <a:tblPr/>
              <a:tblGrid>
                <a:gridCol w="1658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FFFFF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PyUFunc_Accumulate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(PyUFuncObject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ufunc, PyArrayObject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arr, PyArrayObject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out,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int</a:t>
                      </a:r>
                      <a:r>
                        <a:t> axis,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int</a:t>
                      </a:r>
                      <a:r>
                        <a:t> otype)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rPr>
                        <a:t>{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PyArrayObject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2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PyArray_Descr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2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{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,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};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int</a:t>
                      </a:r>
                      <a:r>
                        <a:t> op_axes_arrays[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2</a:t>
                      </a:r>
                      <a:r>
                        <a:t>][NPY_MAXDIMS];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int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op_axes[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2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{op_axes_arrays[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], op_axes_arrays[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]};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npy_uint32 op_flags[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2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int</a:t>
                      </a:r>
                      <a:r>
                        <a:t> idim, ndim, otype_final;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int</a:t>
                      </a:r>
                      <a:r>
                        <a:t> needs_api, need_outer_iterator;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NpyIter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iter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,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iter_inner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The selected inner loop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PyUFuncGenericFunction innerloop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void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innerloopdata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F308F"/>
                          </a:solidFill>
                        </a:rPr>
                        <a:t>const</a:t>
                      </a:r>
                      <a:r>
                        <a:t>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char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ufunc_name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ufunc_get_name_cstr</a:t>
                      </a:r>
                      <a:r>
                        <a:t>(ufunc);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These parameters come from extobj= or from a TLS global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int</a:t>
                      </a:r>
                      <a:r>
                        <a:t> buffersize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, errormask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NPY_BEGIN_THREADS_DEF;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NPY_UF_DBG_PRINT1</a:t>
                      </a:r>
                      <a:r>
                        <a:t>(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\n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Evaluating ufunc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%s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.accumulate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\n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</a:t>
                      </a:r>
                      <a:r>
                        <a:t>, ufunc_name);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92E8A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#if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printf("Doing %s.accumulate on array with dtype :  ", ufunc_name);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PyObject_Print((PyObject *)PyArray_DESCR(arr), stdout, 0);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printf("\n");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92E8A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#endif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_get_bufsize_errmask</a:t>
                      </a:r>
                      <a:r>
                        <a:t>(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, 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"accumulate"</a:t>
                      </a:r>
                      <a:r>
                        <a:t>,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&amp;</a:t>
                      </a:r>
                      <a:r>
                        <a:t>buffersize,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&amp;</a:t>
                      </a:r>
                      <a:r>
                        <a:t>errormask)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&lt;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return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Take a reference to out for later returning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Py_XINCREF</a:t>
                      </a:r>
                      <a:r>
                        <a:t>(out);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otype_final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otype;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get_binary_op_function</a:t>
                      </a:r>
                      <a:r>
                        <a:t>(ufunc,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&amp;</a:t>
                      </a:r>
                      <a:r>
                        <a:t>otype_final,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&amp;</a:t>
                      </a:r>
                      <a:r>
                        <a:t>innerloop,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&amp;</a:t>
                      </a:r>
                      <a:r>
                        <a:t>innerloopdata)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&lt;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PyArray_Descr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dtype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PyArray_DescrFromType</a:t>
                      </a:r>
                      <a:r>
                        <a:t>(otype);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PyErr_Format</a:t>
                      </a:r>
                      <a:r>
                        <a:t>(PyExc_ValueError,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 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"could not find a matching type for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%s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.accumulate, "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 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"requested type has type code '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%c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'"</a:t>
                      </a:r>
                      <a:r>
                        <a:t>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 ufunc_name, dtype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?</a:t>
                      </a:r>
                      <a:r>
                        <a:t> dtype-&gt;type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:</a:t>
                      </a:r>
                      <a:r>
                        <a:t> 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'-'</a:t>
                      </a:r>
                      <a:r>
                        <a:t>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Py_XDECREF</a:t>
                      </a:r>
                      <a:r>
                        <a:t>(dtype);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goto</a:t>
                      </a:r>
                      <a:r>
                        <a:t> fail;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ndim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PyArray_NDIM</a:t>
                      </a:r>
                      <a:r>
                        <a:t>(arr);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 * Set up the output data type, using the input's exact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 * data type if the type number didn't change to preserve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 * metadata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PyArray_DESCR</a:t>
                      </a:r>
                      <a:r>
                        <a:t>(arr)-&gt;type_num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==</a:t>
                      </a:r>
                      <a:r>
                        <a:t> otype_final)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PyArray_ISNBO</a:t>
                      </a:r>
                      <a:r>
                        <a:t>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PyArray_DESCR</a:t>
                      </a:r>
                      <a:r>
                        <a:t>(arr)-&gt;byteorder))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PyArray_DESCR</a:t>
                      </a:r>
                      <a:r>
                        <a:t>(arr);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Py_INCREF</a:t>
                      </a:r>
                      <a:r>
                        <a:t>(op_dtypes[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else</a:t>
                      </a:r>
                      <a:r>
                        <a:t>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PyArray_DescrNewByteorder</a:t>
                      </a:r>
                      <a:r>
                        <a:t>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PyArray_DESCR</a:t>
                      </a:r>
                      <a:r>
                        <a:t>(arr),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                     NPY_NATIVE);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else</a:t>
                      </a:r>
                      <a:r>
                        <a:t>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PyArray_DescrFromType</a:t>
                      </a:r>
                      <a:r>
                        <a:t>(otype_final);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goto</a:t>
                      </a:r>
                      <a:r>
                        <a:t> fail;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rPr>
                        <a:t>    }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"/>
                  </a:ext>
                </a:extLst>
              </a:tr>
            </a:tbl>
          </a:graphicData>
        </a:graphic>
      </p:graphicFrame>
      <p:graphicFrame>
        <p:nvGraphicFramePr>
          <p:cNvPr id="200" name="Table 9"/>
          <p:cNvGraphicFramePr/>
          <p:nvPr/>
        </p:nvGraphicFramePr>
        <p:xfrm>
          <a:off x="7267441" y="1606859"/>
          <a:ext cx="1514887" cy="8128000"/>
        </p:xfrm>
        <a:graphic>
          <a:graphicData uri="http://schemas.openxmlformats.org/drawingml/2006/table">
            <a:tbl>
              <a:tblPr/>
              <a:tblGrid>
                <a:gridCol w="1514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92E8A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#if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 NPY_UF_DBG_TRACING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printf</a:t>
                      </a:r>
                      <a:r>
                        <a:t>(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"Found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%s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.accumulate inner loop with dtype :  "</a:t>
                      </a:r>
                      <a:r>
                        <a:t>, ufunc_name);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PyObject_Print</a:t>
                      </a:r>
                      <a:r>
                        <a:t>((PyObject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)op_dtypes[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], stdout,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printf</a:t>
                      </a:r>
                      <a:r>
                        <a:t>(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\n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</a:t>
                      </a:r>
                      <a:r>
                        <a:t>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92E8A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#endif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Set up the op_axes for the outer loop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for</a:t>
                      </a:r>
                      <a:r>
                        <a:t> (idim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; idim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&lt;</a:t>
                      </a:r>
                      <a:r>
                        <a:t> ndim;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++</a:t>
                      </a:r>
                      <a:r>
                        <a:t>idim)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op_axes_arrays[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][idim]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idim;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op_axes_arrays[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][idim]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idim;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The per-operand flags for the outer loop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op_flags[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NPY_ITER_READWRITE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 NPY_ITER_NO_BROADCAST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 NPY_ITER_ALLOCATE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 NPY_ITER_NO_SUBTYPE;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op_flags[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NPY_ITER_READONLY;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out;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arr;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need_outer_iterator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(ndim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We can't buffer, so must do UPDATEIFCOPY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PyArray_ISALIGNED</a:t>
                      </a:r>
                      <a:r>
                        <a:t>(arr)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||</a:t>
                      </a:r>
                      <a:r>
                        <a:t> (out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&amp;&amp;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PyArray_ISALIGNED</a:t>
                      </a:r>
                      <a:r>
                        <a:t>(out))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||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PyArray_EquivTypes</a:t>
                      </a:r>
                      <a:r>
                        <a:t>(op_dtypes[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],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PyArray_DESCR</a:t>
                      </a:r>
                      <a:r>
                        <a:t>(arr))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||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(out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&amp;&amp;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PyArray_EquivTypes</a:t>
                      </a:r>
                      <a:r>
                        <a:t>(op_dtypes[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],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PyArray_DESCR</a:t>
                      </a:r>
                      <a:r>
                        <a:t>(out))))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need_outer_iterator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If input and output overlap in memory, use iterator to figure it out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else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(out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&amp;&amp;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solve_may_share_memory</a:t>
                      </a:r>
                      <a:r>
                        <a:t>(out, arr, NPY_MAY_SHARE_BOUNDS)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need_outer_iterator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(need_outer_iterator)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int</a:t>
                      </a:r>
                      <a:r>
                        <a:t> ndim_iter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npy_uint32 flags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NPY_ITER_ZEROSIZE_OK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 NPY_ITER_REFS_OK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 NPY_ITER_COPY_IF_OVERLAP;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PyArray_Descr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**</a:t>
                      </a:r>
                      <a:r>
                        <a:t>op_dtypes_param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 The way accumulate is set up, we can't do buffering,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 so make a copy instead when necessary.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ndim_iter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ndim;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flags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|=</a:t>
                      </a:r>
                      <a:r>
                        <a:t> NPY_ITER_MULTI_INDEX;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 Add some more flags.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 The accumulation outer loop is 'elementwise' over the array, so turn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 on NPY_ITER_OVERLAP_ASSUME_ELEMENTWISE. That is, in-place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 accumulate(x, out=x) is safe to do without temporary copies.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op_flags[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|=</a:t>
                      </a:r>
                      <a:r>
                        <a:t> NPY_ITER_UPDATEIFCOPY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</a:t>
                      </a:r>
                      <a:r>
                        <a:t>NPY_ITER_ALIGNED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</a:t>
                      </a:r>
                      <a:r>
                        <a:t>NPY_ITER_OVERLAP_ASSUME_ELEMENTWISE;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op_flags[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|=</a:t>
                      </a:r>
                      <a:r>
                        <a:t> NPY_ITER_COPY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</a:t>
                      </a:r>
                      <a:r>
                        <a:t>NPY_ITER_ALIGNED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</a:t>
                      </a:r>
                      <a:r>
                        <a:t>NPY_ITER_OVERLAP_ASSUME_ELEMENTWISE;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op_dtypes_param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op_dtypes;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NPY_UF_DBG_PRINT</a:t>
                      </a:r>
                      <a:r>
                        <a:t>(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"Allocating outer iterator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\n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</a:t>
                      </a:r>
                      <a:r>
                        <a:t>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iter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NpyIter_AdvancedNew</a:t>
                      </a:r>
                      <a:r>
                        <a:t>(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2</a:t>
                      </a:r>
                      <a:r>
                        <a:t>, op, flags,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    NPY_KEEPORDER, NPY_UNSAFE_CASTING,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    op_flags,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    op_dtypes_param,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    ndim_iter, op_axes,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,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(iter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goto</a:t>
                      </a:r>
                      <a:r>
                        <a:t> fail;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In case COPY or UPDATEIFCOPY occurred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NpyIter_GetOperandArray</a:t>
                      </a:r>
                      <a:r>
                        <a:t>(iter)[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NpyIter_GetOperandArray</a:t>
                      </a:r>
                      <a:r>
                        <a:t>(iter)[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NpyIter_RemoveAxis</a:t>
                      </a:r>
                      <a:r>
                        <a:t>(iter, axis)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!=</a:t>
                      </a:r>
                      <a:r>
                        <a:t> NPY_SUCCEED)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goto</a:t>
                      </a:r>
                      <a:r>
                        <a:t> fail;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NpyIter_RemoveMultiIndex</a:t>
                      </a:r>
                      <a:r>
                        <a:t>(iter)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!=</a:t>
                      </a:r>
                      <a:r>
                        <a:t> NPY_SUCCEED)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goto</a:t>
                      </a:r>
                      <a:r>
                        <a:t> fail;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rPr>
                        <a:t>    }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9"/>
                  </a:ext>
                </a:extLst>
              </a:tr>
            </a:tbl>
          </a:graphicData>
        </a:graphic>
      </p:graphicFrame>
      <p:graphicFrame>
        <p:nvGraphicFramePr>
          <p:cNvPr id="201" name="Table 10"/>
          <p:cNvGraphicFramePr/>
          <p:nvPr/>
        </p:nvGraphicFramePr>
        <p:xfrm>
          <a:off x="9000890" y="1606859"/>
          <a:ext cx="1363399" cy="9144000"/>
        </p:xfrm>
        <a:graphic>
          <a:graphicData uri="http://schemas.openxmlformats.org/drawingml/2006/table">
            <a:tbl>
              <a:tblPr/>
              <a:tblGrid>
                <a:gridCol w="1363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Get the output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(out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(iter)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out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NpyIter_GetOperandArray</a:t>
                      </a:r>
                      <a:r>
                        <a:t>(iter)[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Py_INCREF</a:t>
                      </a:r>
                      <a:r>
                        <a:t>(out);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else</a:t>
                      </a:r>
                      <a:r>
                        <a:t>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PyArray_Descr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dtype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Py_INCREF</a:t>
                      </a:r>
                      <a:r>
                        <a:t>(dtype);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out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(PyArrayObject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)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PyArray_NewFromDescr</a:t>
                      </a:r>
                      <a:r>
                        <a:t>(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&amp;</a:t>
                      </a:r>
                      <a:r>
                        <a:t>PyArray_Type, dtype,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     ndim,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PyArray_DIMS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]),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,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    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,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(out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goto</a:t>
                      </a:r>
                      <a:r>
                        <a:t> fail;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 * If the reduction axis has size zero, either return the reduction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 * unit for UFUNC_REDUCE, or return the zero-sized output array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 * for UFUNC_ACCUMULATE.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PyArray_DIM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], axis)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goto</a:t>
                      </a:r>
                      <a:r>
                        <a:t> finish;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else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PyArray_SIZE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goto</a:t>
                      </a:r>
                      <a:r>
                        <a:t> finish;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(iter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&amp;&amp;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NpyIter_GetIterSize</a:t>
                      </a:r>
                      <a:r>
                        <a:t>(iter)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char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3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npy_intp stride_copy[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3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npy_intp count_m1, stride0, stride1;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NpyIter_IterNextFunc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iternext;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char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**</a:t>
                      </a:r>
                      <a:r>
                        <a:t>dataptr;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int</a:t>
                      </a:r>
                      <a:r>
                        <a:t> itemsize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]-&gt;elsize;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Get the variables needed for the loop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iternext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NpyIter_GetIterNext</a:t>
                      </a:r>
                      <a:r>
                        <a:t>(iter,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(iternext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goto</a:t>
                      </a:r>
                      <a:r>
                        <a:t> fail;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dataptr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NpyIter_GetDataPtrArray</a:t>
                      </a:r>
                      <a:r>
                        <a:t>(iter);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Execute the loop with just the outer iterator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count_m1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PyArray_DIM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], axis)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-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stride0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, stride1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PyArray_STRIDE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], axis);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NPY_UF_DBG_PRINT</a:t>
                      </a:r>
                      <a:r>
                        <a:t>(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"UFunc: Reduce loop with just outer iterator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\n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</a:t>
                      </a:r>
                      <a:r>
                        <a:t>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stride0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PyArray_STRIDE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], axis);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stride_copy[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stride0;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stride_copy[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stride1;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stride_copy[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2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stride0;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needs_api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NpyIter_IterationNeedsAPI</a:t>
                      </a:r>
                      <a:r>
                        <a:t>(iter);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NPY_BEGIN_THREADS_NDITER</a:t>
                      </a:r>
                      <a:r>
                        <a:t>(iter);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do</a:t>
                      </a:r>
                      <a:r>
                        <a:t>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dataptr[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dataptr[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2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dataptr[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 * Copy the first element to start the reduction.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 *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 * Output (dataptr[0]) and input (dataptr[1]) may point to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 * the same memory, e.g. np.add.accumulate(a, out=a).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(otype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==</a:t>
                      </a:r>
                      <a:r>
                        <a:t> NPY_OBJECT)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 * Incref before decref to avoid the possibility of the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 * reference count being zero temporarily.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Py_XINCREF</a:t>
                      </a:r>
                      <a:r>
                        <a:t>(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(PyObject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**</a:t>
                      </a:r>
                      <a:r>
                        <a:t>)dataptr_copy[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Py_XDECREF</a:t>
                      </a:r>
                      <a:r>
                        <a:t>(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(PyObject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**</a:t>
                      </a:r>
                      <a:r>
                        <a:t>)dataptr_copy[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(PyObject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**</a:t>
                      </a:r>
                      <a:r>
                        <a:t>)dataptr_copy[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(PyObject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**</a:t>
                      </a:r>
                      <a:r>
                        <a:t>)dataptr_copy[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else</a:t>
                      </a:r>
                      <a:r>
                        <a:t>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memmove</a:t>
                      </a:r>
                      <a:r>
                        <a:t>(dataptr_copy[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], 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], itemsize);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rPr>
                        <a:t>            }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9"/>
                  </a:ext>
                </a:extLst>
              </a:tr>
            </a:tbl>
          </a:graphicData>
        </a:graphic>
      </p:graphicFrame>
      <p:graphicFrame>
        <p:nvGraphicFramePr>
          <p:cNvPr id="202" name="Table 11"/>
          <p:cNvGraphicFramePr/>
          <p:nvPr/>
        </p:nvGraphicFramePr>
        <p:xfrm>
          <a:off x="10582852" y="1606859"/>
          <a:ext cx="1214910" cy="10261600"/>
        </p:xfrm>
        <a:graphic>
          <a:graphicData uri="http://schemas.openxmlformats.org/drawingml/2006/table">
            <a:tbl>
              <a:tblPr/>
              <a:tblGrid>
                <a:gridCol w="1214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92E8A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if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 (count_m1 </a:t>
                      </a:r>
                      <a:r>
                        <a:t>&gt;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Turn the two items into three for the inner loop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 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+=</a:t>
                      </a:r>
                      <a:r>
                        <a:t> stride1;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 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2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+=</a:t>
                      </a:r>
                      <a:r>
                        <a:t> stride0;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NPY_UF_DBG_PRINT1</a:t>
                      </a:r>
                      <a:r>
                        <a:t>(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"iterator loop count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%d\n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</a:t>
                      </a:r>
                      <a:r>
                        <a:t>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                 (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int</a:t>
                      </a:r>
                      <a:r>
                        <a:t>)count_m1);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innerloop</a:t>
                      </a:r>
                      <a:r>
                        <a:t>(dataptr_copy,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&amp;</a:t>
                      </a:r>
                      <a:r>
                        <a:t>count_m1,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 stride_copy, innerloopdata);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while</a:t>
                      </a:r>
                      <a:r>
                        <a:t> 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iternext</a:t>
                      </a:r>
                      <a:r>
                        <a:t>(iter));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NPY_END_THREADS;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else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(iter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char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3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npy_intp stride_copy[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3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int</a:t>
                      </a:r>
                      <a:r>
                        <a:t> itemsize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]-&gt;elsize;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Execute the loop with no iterators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npy_intp count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PyArray_DIM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], axis);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npy_intp stride0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, stride1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PyArray_STRIDE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], axis);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NPY_UF_DBG_PRINT</a:t>
                      </a:r>
                      <a:r>
                        <a:t>(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"UFunc: Reduce loop with no iterators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\n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</a:t>
                      </a:r>
                      <a:r>
                        <a:t>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PyArray_NDIM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PyArray_NDIM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||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PyArray_CompareLists</a:t>
                      </a:r>
                      <a:r>
                        <a:t>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PyArray_DIMS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]),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PyArray_DIMS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]),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PyArray_NDIM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])))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PyErr_SetString</a:t>
                      </a:r>
                      <a:r>
                        <a:t>(PyExc_ValueError,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 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"provided out is the wrong size "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 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"for the reduction"</a:t>
                      </a:r>
                      <a:r>
                        <a:t>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goto</a:t>
                      </a:r>
                      <a:r>
                        <a:t> fail;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stride0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PyArray_STRIDE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], axis);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stride_copy[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stride0;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stride_copy[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stride1;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stride_copy[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2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stride0;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 Turn the two items into three for the inner loop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PyArray_BYTES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PyArray_BYTES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2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PyArray_BYTES</a:t>
                      </a:r>
                      <a:r>
                        <a:t>(op[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 Copy the first element to start the reduction.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 Output (dataptr[0]) and input (dataptr[1]) may point to the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 same memory, e.g. np.add.accumulate(a, out=a).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(otype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==</a:t>
                      </a:r>
                      <a:r>
                        <a:t> NPY_OBJECT)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557DA0"/>
                          </a:solidFill>
                        </a:rPr>
                        <a:t>/*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 * Incref before decref to avoid the possibility of the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 * reference count being zero temporarily.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557DA0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 */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Py_XINCREF</a:t>
                      </a:r>
                      <a:r>
                        <a:t>(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(PyObject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**</a:t>
                      </a:r>
                      <a:r>
                        <a:t>)dataptr_copy[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Py_XDECREF</a:t>
                      </a:r>
                      <a:r>
                        <a:t>(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(PyObject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**</a:t>
                      </a:r>
                      <a:r>
                        <a:t>)dataptr_copy[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(PyObject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**</a:t>
                      </a:r>
                      <a:r>
                        <a:t>)dataptr_copy[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(PyObject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**</a:t>
                      </a:r>
                      <a:r>
                        <a:t>)dataptr_copy[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else</a:t>
                      </a:r>
                      <a:r>
                        <a:t>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memmove</a:t>
                      </a:r>
                      <a:r>
                        <a:t>(dataptr_copy[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], 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], itemsize);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(count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--</a:t>
                      </a:r>
                      <a:r>
                        <a:t>count;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+=</a:t>
                      </a:r>
                      <a:r>
                        <a:t> stride1;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dataptr_copy[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2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+=</a:t>
                      </a:r>
                      <a:r>
                        <a:t> stride0;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NPY_UF_DBG_PRINT1</a:t>
                      </a:r>
                      <a:r>
                        <a:t>(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"iterator loop count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%d\n</a:t>
                      </a:r>
                      <a:r>
                        <a:rPr>
                          <a:solidFill>
                            <a:srgbClr val="FFE500"/>
                          </a:solidFill>
                        </a:rPr>
                        <a:t>"</a:t>
                      </a:r>
                      <a:r>
                        <a:t>, (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int</a:t>
                      </a:r>
                      <a:r>
                        <a:t>)count);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needs_api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PyDataType_REFCHK</a:t>
                      </a:r>
                      <a:r>
                        <a:t>(op_dtypes[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</a:t>
                      </a:r>
                      <a:r>
                        <a:t>needs_api)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NPY_BEGIN_THREADS_THRESHOLDED</a:t>
                      </a:r>
                      <a:r>
                        <a:t>(count);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innerloop</a:t>
                      </a:r>
                      <a:r>
                        <a:t>(dataptr_copy,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&amp;</a:t>
                      </a:r>
                      <a:r>
                        <a:t>count,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             stride_copy, innerloopdata);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NPY_END_THREADS;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rPr>
                        <a:t>finish: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Py_XDECREF</a:t>
                      </a:r>
                      <a:r>
                        <a:t>(op_dtypes[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NpyIter_Deallocate</a:t>
                      </a:r>
                      <a:r>
                        <a:t>(iter);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NpyIter_Deallocate</a:t>
                      </a:r>
                      <a:r>
                        <a:t>(iter_inner);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return</a:t>
                      </a:r>
                      <a:r>
                        <a:t> (PyObject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)out;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0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rPr>
                        <a:t>fail: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Py_XDECREF</a:t>
                      </a:r>
                      <a:r>
                        <a:t>(out);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Py_XDECREF</a:t>
                      </a:r>
                      <a:r>
                        <a:t>(op_dtypes[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NpyIter_Deallocate</a:t>
                      </a:r>
                      <a:r>
                        <a:t>(iter);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NpyIter_Deallocate</a:t>
                      </a:r>
                      <a:r>
                        <a:t>(iter_inner);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7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8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return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NULL</a:t>
                      </a:r>
                      <a:r>
                        <a:t>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9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rPr>
                        <a:t>}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0"/>
                  </a:ext>
                </a:extLst>
              </a:tr>
            </a:tbl>
          </a:graphicData>
        </a:graphic>
      </p:graphicFrame>
      <p:graphicFrame>
        <p:nvGraphicFramePr>
          <p:cNvPr id="203" name="Table 13"/>
          <p:cNvGraphicFramePr/>
          <p:nvPr/>
        </p:nvGraphicFramePr>
        <p:xfrm>
          <a:off x="1262058" y="4119082"/>
          <a:ext cx="3800741" cy="2565075"/>
        </p:xfrm>
        <a:graphic>
          <a:graphicData uri="http://schemas.openxmlformats.org/drawingml/2006/table">
            <a:tbl>
              <a:tblPr/>
              <a:tblGrid>
                <a:gridCol w="3800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@TYPE@_@kind@(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char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**</a:t>
                      </a:r>
                      <a:r>
                        <a:t>args, npy_intp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dimensions, npy_intp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steps,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void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NPY_UNUSED</a:t>
                      </a:r>
                      <a:r>
                        <a:t>(func))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rPr>
                        <a:t>{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(IS_BINARY_REDUCE)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92E8A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#if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 @PW@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@type@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 iop1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(@type@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)args[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];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npy_intp n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dimensions[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0</a:t>
                      </a:r>
                      <a:r>
                        <a:t>];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iop1 @OP@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pairwise_sum_@TYPE@(args[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], n, steps[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]);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92E8A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#else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BINARY_REDUCE_LOOP</a:t>
                      </a:r>
                      <a:r>
                        <a:t>(@type@) {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io1 @OP@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(@type@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)ip2;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((@type@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)iop1)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io1;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92E8A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#endif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else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if</a:t>
                      </a:r>
                      <a:r>
                        <a:t> (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!</a:t>
                      </a:r>
                      <a:r>
                        <a:t>run_binary_simd_@kind@_@TYPE@(args, dimensions, steps))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BINARY_LOOP {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F308F"/>
                          </a:solidFill>
                        </a:rPr>
                        <a:t>const</a:t>
                      </a:r>
                      <a:r>
                        <a:t> @type@ in1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(@type@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)ip1;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F308F"/>
                          </a:solidFill>
                        </a:rPr>
                        <a:t>const</a:t>
                      </a:r>
                      <a:r>
                        <a:t> @type@ in2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(@type@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)ip2;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((@type@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)op1)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in1 @OP@ in2;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}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6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rPr>
                        <a:t>}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pic>
        <p:nvPicPr>
          <p:cNvPr id="204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491401" y="4859500"/>
            <a:ext cx="1755410" cy="640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653" y="553935"/>
            <a:ext cx="1094235" cy="824697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TextBox 16"/>
          <p:cNvSpPr txBox="1"/>
          <p:nvPr/>
        </p:nvSpPr>
        <p:spPr>
          <a:xfrm>
            <a:off x="379890" y="56813"/>
            <a:ext cx="1211227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Python</a:t>
            </a:r>
          </a:p>
        </p:txBody>
      </p:sp>
      <p:sp>
        <p:nvSpPr>
          <p:cNvPr id="207" name="TextBox 17"/>
          <p:cNvSpPr txBox="1"/>
          <p:nvPr/>
        </p:nvSpPr>
        <p:spPr>
          <a:xfrm>
            <a:off x="10830766" y="966282"/>
            <a:ext cx="110382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>
                <a:latin typeface="Source Sans Pro" panose="020B0503030403020204" pitchFamily="34" charset="0"/>
                <a:ea typeface="Source Sans Pro" panose="020B0503030403020204" pitchFamily="34" charset="0"/>
              </a:rPr>
              <a:t>C code</a:t>
            </a:r>
          </a:p>
        </p:txBody>
      </p:sp>
      <p:sp>
        <p:nvSpPr>
          <p:cNvPr id="208" name="TextBox 18"/>
          <p:cNvSpPr txBox="1"/>
          <p:nvPr/>
        </p:nvSpPr>
        <p:spPr>
          <a:xfrm>
            <a:off x="3436268" y="6160935"/>
            <a:ext cx="1738615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>
                <a:latin typeface="Source Sans Pro" panose="020B0503030403020204" pitchFamily="34" charset="0"/>
                <a:ea typeface="Source Sans Pro" panose="020B0503030403020204" pitchFamily="34" charset="0"/>
              </a:rPr>
              <a:t>C template</a:t>
            </a:r>
          </a:p>
        </p:txBody>
      </p:sp>
      <p:sp>
        <p:nvSpPr>
          <p:cNvPr id="209" name="TextBox 19"/>
          <p:cNvSpPr txBox="1"/>
          <p:nvPr/>
        </p:nvSpPr>
        <p:spPr>
          <a:xfrm>
            <a:off x="6553526" y="300358"/>
            <a:ext cx="7094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D5D5D5"/>
                </a:solidFill>
              </a:defRPr>
            </a:lvl1pPr>
          </a:lstStyle>
          <a:p>
            <a:r>
              <a:t>calls</a:t>
            </a:r>
          </a:p>
        </p:txBody>
      </p:sp>
      <p:sp>
        <p:nvSpPr>
          <p:cNvPr id="210" name="TextBox 20"/>
          <p:cNvSpPr txBox="1"/>
          <p:nvPr/>
        </p:nvSpPr>
        <p:spPr>
          <a:xfrm>
            <a:off x="4524551" y="5143940"/>
            <a:ext cx="74315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D5D5D5"/>
                </a:solidFill>
              </a:defRPr>
            </a:lvl1pPr>
          </a:lstStyle>
          <a:p>
            <a:r>
              <a:rPr dirty="0"/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216491406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E0AD0C-EB81-E231-64D8-BF7E9B2A5425}"/>
              </a:ext>
            </a:extLst>
          </p:cNvPr>
          <p:cNvSpPr/>
          <p:nvPr/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rgbClr val="2C3B45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212" name="Table 3"/>
          <p:cNvGraphicFramePr/>
          <p:nvPr/>
        </p:nvGraphicFramePr>
        <p:xfrm>
          <a:off x="3130500" y="1596391"/>
          <a:ext cx="6068812" cy="3962400"/>
        </p:xfrm>
        <a:graphic>
          <a:graphicData uri="http://schemas.openxmlformats.org/drawingml/2006/table">
            <a:tbl>
              <a:tblPr/>
              <a:tblGrid>
                <a:gridCol w="6068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800">
                <a:tc>
                  <a:txBody>
                    <a:bodyPr/>
                    <a:lstStyle/>
                    <a:p>
                      <a:pPr algn="l">
                        <a:defRPr sz="2000">
                          <a:solidFill>
                            <a:srgbClr val="F92E8A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function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 </a:t>
                      </a:r>
                      <a:r>
                        <a:rPr>
                          <a:solidFill>
                            <a:srgbClr val="B7FA34"/>
                          </a:solidFill>
                        </a:rPr>
                        <a:t>vander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(</a:t>
                      </a:r>
                      <a:r>
                        <a:rPr>
                          <a:solidFill>
                            <a:srgbClr val="FD971F"/>
                          </a:solidFill>
                        </a:rPr>
                        <a:t>x</a:t>
                      </a:r>
                      <a:r>
                        <a:t>::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AbstractVector{T}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) </a:t>
                      </a:r>
                      <a:r>
                        <a:t>where</a:t>
                      </a:r>
                      <a:r>
                        <a:rPr>
                          <a:solidFill>
                            <a:srgbClr val="F8F8F2"/>
                          </a:solidFill>
                        </a:rPr>
                        <a:t>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T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">
                <a:tc>
                  <a:txBody>
                    <a:bodyPr/>
                    <a:lstStyle/>
                    <a:p>
                      <a:pPr algn="l">
                        <a:defRPr sz="20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m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length</a:t>
                      </a:r>
                      <a:r>
                        <a:t>(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x</a:t>
                      </a:r>
                      <a:r>
                        <a:t>)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">
                <a:tc>
                  <a:txBody>
                    <a:bodyPr/>
                    <a:lstStyle/>
                    <a:p>
                      <a:pPr algn="l">
                        <a:defRPr sz="20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Matrix</a:t>
                      </a:r>
                      <a:r>
                        <a:rPr>
                          <a:solidFill>
                            <a:srgbClr val="00D6FF"/>
                          </a:solidFill>
                        </a:rPr>
                        <a:t>{T}</a:t>
                      </a:r>
                      <a:r>
                        <a:t>(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undef</a:t>
                      </a:r>
                      <a:r>
                        <a:t>,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m</a:t>
                      </a:r>
                      <a:r>
                        <a:t>,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m</a:t>
                      </a:r>
                      <a:r>
                        <a:t>)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">
                <a:tc>
                  <a:txBody>
                    <a:bodyPr/>
                    <a:lstStyle/>
                    <a:p>
                      <a:pPr algn="l">
                        <a:defRPr sz="20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rPr dirty="0"/>
                        <a:t>    </a:t>
                      </a:r>
                      <a:r>
                        <a:rPr dirty="0">
                          <a:solidFill>
                            <a:srgbClr val="F92E8A"/>
                          </a:solidFill>
                        </a:rPr>
                        <a:t>for</a:t>
                      </a:r>
                      <a:r>
                        <a:rPr dirty="0"/>
                        <a:t> </a:t>
                      </a:r>
                      <a:r>
                        <a:rPr dirty="0">
                          <a:solidFill>
                            <a:srgbClr val="FFFFFF"/>
                          </a:solidFill>
                        </a:rPr>
                        <a:t>j</a:t>
                      </a:r>
                      <a:r>
                        <a:rPr dirty="0"/>
                        <a:t> </a:t>
                      </a:r>
                      <a:r>
                        <a:rPr dirty="0"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rPr dirty="0"/>
                        <a:t> </a:t>
                      </a:r>
                      <a:r>
                        <a:rPr dirty="0"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rPr dirty="0">
                          <a:solidFill>
                            <a:srgbClr val="F92E8A"/>
                          </a:solidFill>
                        </a:rPr>
                        <a:t>:</a:t>
                      </a:r>
                      <a:r>
                        <a:rPr dirty="0">
                          <a:solidFill>
                            <a:srgbClr val="FFFFFF"/>
                          </a:solidFill>
                        </a:rPr>
                        <a:t>m</a:t>
                      </a:r>
                      <a:r>
                        <a:rPr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">
                <a:tc>
                  <a:txBody>
                    <a:bodyPr/>
                    <a:lstStyle/>
                    <a:p>
                      <a:pPr algn="l">
                        <a:defRPr sz="20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rPr dirty="0"/>
                        <a:t>        </a:t>
                      </a:r>
                      <a:r>
                        <a:rPr dirty="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dirty="0"/>
                        <a:t>[</a:t>
                      </a:r>
                      <a:r>
                        <a:rPr dirty="0">
                          <a:solidFill>
                            <a:srgbClr val="FFFFFF"/>
                          </a:solidFill>
                        </a:rPr>
                        <a:t>j</a:t>
                      </a:r>
                      <a:r>
                        <a:rPr dirty="0"/>
                        <a:t>,</a:t>
                      </a:r>
                      <a:r>
                        <a:rPr dirty="0"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rPr dirty="0"/>
                        <a:t>] </a:t>
                      </a:r>
                      <a:r>
                        <a:rPr dirty="0"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rPr dirty="0"/>
                        <a:t> </a:t>
                      </a:r>
                      <a:r>
                        <a:rPr dirty="0">
                          <a:solidFill>
                            <a:srgbClr val="00D6FF"/>
                          </a:solidFill>
                        </a:rPr>
                        <a:t>one</a:t>
                      </a:r>
                      <a:r>
                        <a:rPr dirty="0"/>
                        <a:t>(</a:t>
                      </a:r>
                      <a:r>
                        <a:rPr dirty="0">
                          <a:solidFill>
                            <a:srgbClr val="FFFFFF"/>
                          </a:solidFill>
                        </a:rPr>
                        <a:t>x</a:t>
                      </a:r>
                      <a:r>
                        <a:rPr dirty="0"/>
                        <a:t>[</a:t>
                      </a:r>
                      <a:r>
                        <a:rPr dirty="0">
                          <a:solidFill>
                            <a:srgbClr val="FFFFFF"/>
                          </a:solidFill>
                        </a:rPr>
                        <a:t>j</a:t>
                      </a:r>
                      <a:r>
                        <a:rPr dirty="0"/>
                        <a:t>])</a:t>
                      </a:r>
                      <a:r>
                        <a:rPr dirty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">
                <a:tc>
                  <a:txBody>
                    <a:bodyPr/>
                    <a:lstStyle/>
                    <a:p>
                      <a:pPr algn="l">
                        <a:defRPr sz="20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end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00">
                <a:tc>
                  <a:txBody>
                    <a:bodyPr/>
                    <a:lstStyle/>
                    <a:p>
                      <a:pPr algn="l">
                        <a:defRPr sz="20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for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i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2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: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m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800">
                <a:tc>
                  <a:txBody>
                    <a:bodyPr/>
                    <a:lstStyle/>
                    <a:p>
                      <a:pPr algn="l">
                        <a:defRPr sz="20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for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j</a:t>
                      </a:r>
                      <a:r>
                        <a:t>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: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m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800">
                <a:tc>
                  <a:txBody>
                    <a:bodyPr/>
                    <a:lstStyle/>
                    <a:p>
                      <a:pPr algn="l">
                        <a:defRPr sz="20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t>[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j</a:t>
                      </a:r>
                      <a:r>
                        <a:t>,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i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=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x</a:t>
                      </a:r>
                      <a:r>
                        <a:t>[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j</a:t>
                      </a:r>
                      <a:r>
                        <a:t>]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*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t>[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j</a:t>
                      </a:r>
                      <a:r>
                        <a:t>,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i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-</a:t>
                      </a:r>
                      <a:r>
                        <a:rPr>
                          <a:solidFill>
                            <a:srgbClr val="D947FF"/>
                          </a:solidFill>
                        </a:rPr>
                        <a:t>1</a:t>
                      </a:r>
                      <a:r>
                        <a:t>]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800">
                <a:tc>
                  <a:txBody>
                    <a:bodyPr/>
                    <a:lstStyle/>
                    <a:p>
                      <a:pPr algn="l">
                        <a:defRPr sz="20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end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800">
                <a:tc>
                  <a:txBody>
                    <a:bodyPr/>
                    <a:lstStyle/>
                    <a:p>
                      <a:pPr algn="l">
                        <a:defRPr sz="20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 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end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800">
                <a:tc>
                  <a:txBody>
                    <a:bodyPr/>
                    <a:lstStyle/>
                    <a:p>
                      <a:pPr algn="l">
                        <a:defRPr sz="2000">
                          <a:solidFill>
                            <a:srgbClr val="F8F8F2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defRPr>
                      </a:pPr>
                      <a:r>
                        <a:t>    </a:t>
                      </a:r>
                      <a:r>
                        <a:rPr>
                          <a:solidFill>
                            <a:srgbClr val="F92E8A"/>
                          </a:solidFill>
                        </a:rPr>
                        <a:t>return</a:t>
                      </a:r>
                      <a:r>
                        <a:t> </a:t>
                      </a:r>
                      <a:r>
                        <a:rPr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08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 dirty="0">
                          <a:solidFill>
                            <a:srgbClr val="F92E8A"/>
                          </a:solidFill>
                          <a:latin typeface="Inconsolata Bold for Powerline"/>
                          <a:ea typeface="Inconsolata Bold for Powerline"/>
                          <a:cs typeface="Inconsolata Bold for Powerline"/>
                          <a:sym typeface="Inconsolata Bold for Powerline"/>
                        </a:rPr>
                        <a:t>end</a:t>
                      </a:r>
                    </a:p>
                  </a:txBody>
                  <a:tcPr marL="0" marR="0" marT="0" marB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13" name="TextBox 2"/>
          <p:cNvSpPr txBox="1"/>
          <p:nvPr/>
        </p:nvSpPr>
        <p:spPr>
          <a:xfrm>
            <a:off x="5680335" y="606445"/>
            <a:ext cx="83291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Source Sans Pro" panose="020B0503030403020204" pitchFamily="34" charset="0"/>
                <a:ea typeface="Source Sans Pro" panose="020B0503030403020204" pitchFamily="34" charset="0"/>
              </a:rPr>
              <a:t>Julia</a:t>
            </a:r>
          </a:p>
        </p:txBody>
      </p:sp>
    </p:spTree>
    <p:extLst>
      <p:ext uri="{BB962C8B-B14F-4D97-AF65-F5344CB8AC3E}">
        <p14:creationId xmlns:p14="http://schemas.microsoft.com/office/powerpoint/2010/main" val="141531708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126EC6-69CC-2C69-7174-C7B27F1D90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01A9DC-E1A3-0E8B-BEDB-BEB70A9F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Reactive Performance Monitoring</a:t>
            </a:r>
          </a:p>
        </p:txBody>
      </p:sp>
      <p:pic>
        <p:nvPicPr>
          <p:cNvPr id="6" name="counting_flops_how" descr="counting_flops_how">
            <a:hlinkClick r:id="" action="ppaction://media"/>
            <a:extLst>
              <a:ext uri="{FF2B5EF4-FFF2-40B4-BE49-F238E27FC236}">
                <a16:creationId xmlns:a16="http://schemas.microsoft.com/office/drawing/2014/main" id="{B0321D90-7F54-414D-20A8-988BDFEA37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29" b="823"/>
          <a:stretch/>
        </p:blipFill>
        <p:spPr>
          <a:xfrm>
            <a:off x="2750916" y="947845"/>
            <a:ext cx="6604024" cy="5340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B1B1B5-8ED9-D149-7667-39C44723F714}"/>
              </a:ext>
            </a:extLst>
          </p:cNvPr>
          <p:cNvSpPr txBox="1"/>
          <p:nvPr/>
        </p:nvSpPr>
        <p:spPr>
          <a:xfrm>
            <a:off x="7446048" y="498026"/>
            <a:ext cx="3888065" cy="461665"/>
          </a:xfrm>
          <a:prstGeom prst="rect">
            <a:avLst/>
          </a:prstGeom>
          <a:solidFill>
            <a:srgbClr val="CB3365"/>
          </a:solidFill>
        </p:spPr>
        <p:txBody>
          <a:bodyPr wrap="square" rtlCol="0">
            <a:spAutoFit/>
          </a:bodyPr>
          <a:lstStyle/>
          <a:p>
            <a:r>
              <a:rPr lang="en-DE" sz="2400" dirty="0">
                <a:solidFill>
                  <a:schemeClr val="bg1"/>
                </a:solidFill>
                <a:latin typeface="JuliaMono" panose="020B0609060300020004" pitchFamily="49" charset="-127"/>
                <a:ea typeface="JuliaMono" panose="020B0609060300020004" pitchFamily="49" charset="-127"/>
                <a:cs typeface="JuliaMono" panose="020B0609060300020004" pitchFamily="49" charset="-127"/>
              </a:rPr>
              <a:t>Pluto.jl + LIKWID.jl</a:t>
            </a:r>
          </a:p>
        </p:txBody>
      </p:sp>
    </p:spTree>
    <p:extLst>
      <p:ext uri="{BB962C8B-B14F-4D97-AF65-F5344CB8AC3E}">
        <p14:creationId xmlns:p14="http://schemas.microsoft.com/office/powerpoint/2010/main" val="50966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126EC6-69CC-2C69-7174-C7B27F1D90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01A9DC-E1A3-0E8B-BEDB-BEB70A9F1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Reactive Performance Monitoring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275401-45D8-73B2-3E99-4A031BF9917D}"/>
              </a:ext>
            </a:extLst>
          </p:cNvPr>
          <p:cNvGrpSpPr/>
          <p:nvPr/>
        </p:nvGrpSpPr>
        <p:grpSpPr>
          <a:xfrm>
            <a:off x="454444" y="1140432"/>
            <a:ext cx="11284700" cy="3429000"/>
            <a:chOff x="524123" y="1140432"/>
            <a:chExt cx="11284700" cy="3429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E2367BF-B016-092C-90FB-5C3E2AD80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4123" y="1140432"/>
              <a:ext cx="6154209" cy="30897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8D961A-FEE0-5F41-FC65-FA6A896E1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94834" y="1140432"/>
              <a:ext cx="4913989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3102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5577A-7469-1A4A-9168-9BFC03A5F4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918" y="1865330"/>
            <a:ext cx="11517752" cy="3363822"/>
          </a:xfrm>
        </p:spPr>
        <p:txBody>
          <a:bodyPr/>
          <a:lstStyle/>
          <a:p>
            <a:pPr algn="ctr"/>
            <a:r>
              <a:rPr lang="en-US" dirty="0"/>
              <a:t>Course Material</a:t>
            </a:r>
          </a:p>
          <a:p>
            <a:pPr algn="ctr"/>
            <a:endParaRPr lang="en-US" dirty="0"/>
          </a:p>
          <a:p>
            <a:pPr algn="ctr"/>
            <a:r>
              <a:rPr lang="en-US" sz="3600" dirty="0" err="1">
                <a:solidFill>
                  <a:srgbClr val="1E475C"/>
                </a:solidFill>
              </a:rPr>
              <a:t>github.com</a:t>
            </a:r>
            <a:r>
              <a:rPr lang="en-US" sz="3600" dirty="0">
                <a:solidFill>
                  <a:srgbClr val="1E475C"/>
                </a:solidFill>
              </a:rPr>
              <a:t>/</a:t>
            </a:r>
            <a:r>
              <a:rPr lang="en-US" sz="3600" dirty="0" err="1">
                <a:solidFill>
                  <a:srgbClr val="1E475C"/>
                </a:solidFill>
              </a:rPr>
              <a:t>carstenbauer</a:t>
            </a:r>
            <a:r>
              <a:rPr lang="en-US" sz="3600" dirty="0">
                <a:solidFill>
                  <a:srgbClr val="1E475C"/>
                </a:solidFill>
              </a:rPr>
              <a:t>/JuliaHLRS22</a:t>
            </a:r>
          </a:p>
        </p:txBody>
      </p:sp>
    </p:spTree>
    <p:extLst>
      <p:ext uri="{BB962C8B-B14F-4D97-AF65-F5344CB8AC3E}">
        <p14:creationId xmlns:p14="http://schemas.microsoft.com/office/powerpoint/2010/main" val="332201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C1C197-BC70-D366-1AE1-0A3FFD1E71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D6B601C-B83D-2B4D-0FE5-D5CECB84E2E8}"/>
              </a:ext>
            </a:extLst>
          </p:cNvPr>
          <p:cNvGrpSpPr/>
          <p:nvPr/>
        </p:nvGrpSpPr>
        <p:grpSpPr>
          <a:xfrm>
            <a:off x="4253897" y="607785"/>
            <a:ext cx="3685794" cy="5642429"/>
            <a:chOff x="4396740" y="864289"/>
            <a:chExt cx="3685794" cy="564242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426C4E4-9D3E-DC2E-43B1-8290E6D942A7}"/>
                </a:ext>
              </a:extLst>
            </p:cNvPr>
            <p:cNvSpPr/>
            <p:nvPr/>
          </p:nvSpPr>
          <p:spPr>
            <a:xfrm>
              <a:off x="4396740" y="1858518"/>
              <a:ext cx="1770048" cy="71620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b="1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Macro Exp.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7F2DA53-B380-5786-F0B2-C9F550A4B255}"/>
                </a:ext>
              </a:extLst>
            </p:cNvPr>
            <p:cNvSpPr/>
            <p:nvPr/>
          </p:nvSpPr>
          <p:spPr>
            <a:xfrm>
              <a:off x="4396740" y="2841517"/>
              <a:ext cx="1770048" cy="71620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b="1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BFCCFA8-BB17-3164-DD18-697AA742B704}"/>
                </a:ext>
              </a:extLst>
            </p:cNvPr>
            <p:cNvSpPr/>
            <p:nvPr/>
          </p:nvSpPr>
          <p:spPr>
            <a:xfrm>
              <a:off x="4396740" y="3824516"/>
              <a:ext cx="1770048" cy="71620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b="1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Typed IR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7E7B54D-695F-73C7-33F6-3CA075668018}"/>
                </a:ext>
              </a:extLst>
            </p:cNvPr>
            <p:cNvSpPr/>
            <p:nvPr/>
          </p:nvSpPr>
          <p:spPr>
            <a:xfrm>
              <a:off x="4396740" y="4807515"/>
              <a:ext cx="1770048" cy="71620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b="1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LLVM IR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AB85EB6-8F67-DD47-B309-A88387DA0E6C}"/>
                </a:ext>
              </a:extLst>
            </p:cNvPr>
            <p:cNvSpPr/>
            <p:nvPr/>
          </p:nvSpPr>
          <p:spPr>
            <a:xfrm>
              <a:off x="4396740" y="5790514"/>
              <a:ext cx="1770048" cy="71620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b="1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Assembly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A4A625C-6D28-A279-011D-8332E570A6E4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>
              <a:off x="5281764" y="2574722"/>
              <a:ext cx="0" cy="266795"/>
            </a:xfrm>
            <a:prstGeom prst="straightConnector1">
              <a:avLst/>
            </a:prstGeom>
            <a:ln>
              <a:tailEnd type="triangle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E2DA2CA-E4AB-3B08-79DE-6B93E573A2CB}"/>
                </a:ext>
              </a:extLst>
            </p:cNvPr>
            <p:cNvCxnSpPr/>
            <p:nvPr/>
          </p:nvCxnSpPr>
          <p:spPr>
            <a:xfrm>
              <a:off x="5290488" y="3557721"/>
              <a:ext cx="0" cy="266795"/>
            </a:xfrm>
            <a:prstGeom prst="straightConnector1">
              <a:avLst/>
            </a:prstGeom>
            <a:ln>
              <a:tailEnd type="triangle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62B564E-FEBF-66A0-53AC-6FB7140E1BA3}"/>
                </a:ext>
              </a:extLst>
            </p:cNvPr>
            <p:cNvCxnSpPr/>
            <p:nvPr/>
          </p:nvCxnSpPr>
          <p:spPr>
            <a:xfrm>
              <a:off x="5290488" y="4540720"/>
              <a:ext cx="0" cy="266795"/>
            </a:xfrm>
            <a:prstGeom prst="straightConnector1">
              <a:avLst/>
            </a:prstGeom>
            <a:ln>
              <a:tailEnd type="triangle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564C183-DB30-37E8-1ADD-789473A971B0}"/>
                </a:ext>
              </a:extLst>
            </p:cNvPr>
            <p:cNvCxnSpPr/>
            <p:nvPr/>
          </p:nvCxnSpPr>
          <p:spPr>
            <a:xfrm>
              <a:off x="5290488" y="5523719"/>
              <a:ext cx="0" cy="266795"/>
            </a:xfrm>
            <a:prstGeom prst="straightConnector1">
              <a:avLst/>
            </a:prstGeom>
            <a:ln>
              <a:tailEnd type="triangle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C0A7BE-3325-67CE-E960-F15982541965}"/>
                </a:ext>
              </a:extLst>
            </p:cNvPr>
            <p:cNvSpPr txBox="1"/>
            <p:nvPr/>
          </p:nvSpPr>
          <p:spPr>
            <a:xfrm>
              <a:off x="6394251" y="2062731"/>
              <a:ext cx="1473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dirty="0">
                  <a:latin typeface="JuliaMono Medium" panose="020B0609060300020004" pitchFamily="49" charset="-127"/>
                  <a:ea typeface="JuliaMono Medium" panose="020B0609060300020004" pitchFamily="49" charset="-127"/>
                  <a:cs typeface="JuliaMono Medium" panose="020B0609060300020004" pitchFamily="49" charset="-127"/>
                </a:rPr>
                <a:t>@macroexpand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7BD3C3-E47A-F5EC-5A44-A9F5797FD2AD}"/>
                </a:ext>
              </a:extLst>
            </p:cNvPr>
            <p:cNvSpPr txBox="1"/>
            <p:nvPr/>
          </p:nvSpPr>
          <p:spPr>
            <a:xfrm>
              <a:off x="6394251" y="3045731"/>
              <a:ext cx="15808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dirty="0">
                  <a:latin typeface="JuliaMono Medium" panose="020B0609060300020004" pitchFamily="49" charset="-127"/>
                  <a:ea typeface="JuliaMono Medium" panose="020B0609060300020004" pitchFamily="49" charset="-127"/>
                  <a:cs typeface="JuliaMono Medium" panose="020B0609060300020004" pitchFamily="49" charset="-127"/>
                </a:rPr>
                <a:t>@code_lowered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55B616-EF98-2D27-1BCD-041D0D37E045}"/>
                </a:ext>
              </a:extLst>
            </p:cNvPr>
            <p:cNvSpPr txBox="1"/>
            <p:nvPr/>
          </p:nvSpPr>
          <p:spPr>
            <a:xfrm>
              <a:off x="6394251" y="3921008"/>
              <a:ext cx="16882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dirty="0">
                  <a:latin typeface="JuliaMono Medium" panose="020B0609060300020004" pitchFamily="49" charset="-127"/>
                  <a:ea typeface="JuliaMono Medium" panose="020B0609060300020004" pitchFamily="49" charset="-127"/>
                  <a:cs typeface="JuliaMono Medium" panose="020B0609060300020004" pitchFamily="49" charset="-127"/>
                </a:rPr>
                <a:t>@code_warntype</a:t>
              </a:r>
            </a:p>
            <a:p>
              <a:pPr algn="l"/>
              <a:r>
                <a:rPr lang="en-DE" sz="1400" dirty="0">
                  <a:latin typeface="JuliaMono Medium" panose="020B0609060300020004" pitchFamily="49" charset="-127"/>
                  <a:ea typeface="JuliaMono Medium" panose="020B0609060300020004" pitchFamily="49" charset="-127"/>
                  <a:cs typeface="JuliaMono Medium" panose="020B0609060300020004" pitchFamily="49" charset="-127"/>
                </a:rPr>
                <a:t>@code_typed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77CC4D-F4CC-C7B3-0FF2-6158472156D8}"/>
                </a:ext>
              </a:extLst>
            </p:cNvPr>
            <p:cNvSpPr txBox="1"/>
            <p:nvPr/>
          </p:nvSpPr>
          <p:spPr>
            <a:xfrm>
              <a:off x="6394251" y="5011729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dirty="0">
                  <a:latin typeface="JuliaMono Medium" panose="020B0609060300020004" pitchFamily="49" charset="-127"/>
                  <a:ea typeface="JuliaMono Medium" panose="020B0609060300020004" pitchFamily="49" charset="-127"/>
                  <a:cs typeface="JuliaMono Medium" panose="020B0609060300020004" pitchFamily="49" charset="-127"/>
                </a:rPr>
                <a:t>@code_llvm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D16823-ED4F-31EF-8AC4-8D93499A0943}"/>
                </a:ext>
              </a:extLst>
            </p:cNvPr>
            <p:cNvSpPr txBox="1"/>
            <p:nvPr/>
          </p:nvSpPr>
          <p:spPr>
            <a:xfrm>
              <a:off x="6394251" y="5994728"/>
              <a:ext cx="14734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dirty="0">
                  <a:latin typeface="JuliaMono Medium" panose="020B0609060300020004" pitchFamily="49" charset="-127"/>
                  <a:ea typeface="JuliaMono Medium" panose="020B0609060300020004" pitchFamily="49" charset="-127"/>
                  <a:cs typeface="JuliaMono Medium" panose="020B0609060300020004" pitchFamily="49" charset="-127"/>
                </a:rPr>
                <a:t>@code_native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F4E5A15-CE95-FCC2-3CCB-7081EEAD9BB2}"/>
                </a:ext>
              </a:extLst>
            </p:cNvPr>
            <p:cNvSpPr/>
            <p:nvPr/>
          </p:nvSpPr>
          <p:spPr>
            <a:xfrm>
              <a:off x="4396740" y="875519"/>
              <a:ext cx="1770048" cy="716204"/>
            </a:xfrm>
            <a:prstGeom prst="roundRect">
              <a:avLst/>
            </a:prstGeom>
            <a:solidFill>
              <a:schemeClr val="bg2"/>
            </a:solidFill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 b="1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Code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875C6E-BCE1-3F82-8FB8-A7CBC1201EC3}"/>
                </a:ext>
              </a:extLst>
            </p:cNvPr>
            <p:cNvCxnSpPr>
              <a:stCxn id="19" idx="2"/>
            </p:cNvCxnSpPr>
            <p:nvPr/>
          </p:nvCxnSpPr>
          <p:spPr>
            <a:xfrm>
              <a:off x="5281764" y="1591723"/>
              <a:ext cx="0" cy="266795"/>
            </a:xfrm>
            <a:prstGeom prst="straightConnector1">
              <a:avLst/>
            </a:prstGeom>
            <a:ln>
              <a:tailEnd type="triangle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8AA337-F0DC-4160-0195-27B775475002}"/>
                </a:ext>
              </a:extLst>
            </p:cNvPr>
            <p:cNvSpPr txBox="1"/>
            <p:nvPr/>
          </p:nvSpPr>
          <p:spPr>
            <a:xfrm>
              <a:off x="6394251" y="864289"/>
              <a:ext cx="82907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dirty="0">
                  <a:latin typeface="JuliaMono Medium" panose="020B0609060300020004" pitchFamily="49" charset="-127"/>
                  <a:ea typeface="JuliaMono Medium" panose="020B0609060300020004" pitchFamily="49" charset="-127"/>
                  <a:cs typeface="JuliaMono Medium" panose="020B0609060300020004" pitchFamily="49" charset="-127"/>
                </a:rPr>
                <a:t>@which</a:t>
              </a:r>
            </a:p>
            <a:p>
              <a:pPr algn="l"/>
              <a:r>
                <a:rPr lang="en-DE" sz="1400" dirty="0">
                  <a:latin typeface="JuliaMono Medium" panose="020B0609060300020004" pitchFamily="49" charset="-127"/>
                  <a:ea typeface="JuliaMono Medium" panose="020B0609060300020004" pitchFamily="49" charset="-127"/>
                  <a:cs typeface="JuliaMono Medium" panose="020B0609060300020004" pitchFamily="49" charset="-127"/>
                </a:rPr>
                <a:t>@less</a:t>
              </a:r>
            </a:p>
            <a:p>
              <a:pPr algn="l"/>
              <a:r>
                <a:rPr lang="en-DE" sz="1400" dirty="0">
                  <a:latin typeface="JuliaMono Medium" panose="020B0609060300020004" pitchFamily="49" charset="-127"/>
                  <a:ea typeface="JuliaMono Medium" panose="020B0609060300020004" pitchFamily="49" charset="-127"/>
                  <a:cs typeface="JuliaMono Medium" panose="020B0609060300020004" pitchFamily="49" charset="-127"/>
                </a:rPr>
                <a:t>@edit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7209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E203A99-B7B7-6C30-E5AE-2FE044F73CB8}"/>
              </a:ext>
            </a:extLst>
          </p:cNvPr>
          <p:cNvGrpSpPr/>
          <p:nvPr/>
        </p:nvGrpSpPr>
        <p:grpSpPr>
          <a:xfrm>
            <a:off x="1583128" y="1561314"/>
            <a:ext cx="3496335" cy="3637943"/>
            <a:chOff x="1583128" y="1561314"/>
            <a:chExt cx="3496335" cy="363794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5437EC-1343-03A4-0B5E-18A92FF2CA3E}"/>
                </a:ext>
              </a:extLst>
            </p:cNvPr>
            <p:cNvSpPr/>
            <p:nvPr/>
          </p:nvSpPr>
          <p:spPr>
            <a:xfrm>
              <a:off x="2023872" y="1981200"/>
              <a:ext cx="182880" cy="2602992"/>
            </a:xfrm>
            <a:custGeom>
              <a:avLst/>
              <a:gdLst>
                <a:gd name="connsiteX0" fmla="*/ 0 w 2023872"/>
                <a:gd name="connsiteY0" fmla="*/ 0 h 2602992"/>
                <a:gd name="connsiteX1" fmla="*/ 2023872 w 2023872"/>
                <a:gd name="connsiteY1" fmla="*/ 0 h 2602992"/>
                <a:gd name="connsiteX2" fmla="*/ 2023872 w 2023872"/>
                <a:gd name="connsiteY2" fmla="*/ 2602992 h 2602992"/>
                <a:gd name="connsiteX3" fmla="*/ 0 w 2023872"/>
                <a:gd name="connsiteY3" fmla="*/ 2602992 h 2602992"/>
                <a:gd name="connsiteX4" fmla="*/ 0 w 2023872"/>
                <a:gd name="connsiteY4" fmla="*/ 0 h 2602992"/>
                <a:gd name="connsiteX0" fmla="*/ 2023872 w 2115312"/>
                <a:gd name="connsiteY0" fmla="*/ 2602992 h 2694432"/>
                <a:gd name="connsiteX1" fmla="*/ 0 w 2115312"/>
                <a:gd name="connsiteY1" fmla="*/ 2602992 h 2694432"/>
                <a:gd name="connsiteX2" fmla="*/ 0 w 2115312"/>
                <a:gd name="connsiteY2" fmla="*/ 0 h 2694432"/>
                <a:gd name="connsiteX3" fmla="*/ 2023872 w 2115312"/>
                <a:gd name="connsiteY3" fmla="*/ 0 h 2694432"/>
                <a:gd name="connsiteX4" fmla="*/ 2115312 w 2115312"/>
                <a:gd name="connsiteY4" fmla="*/ 2694432 h 2694432"/>
                <a:gd name="connsiteX0" fmla="*/ 2023872 w 2023872"/>
                <a:gd name="connsiteY0" fmla="*/ 2602992 h 2602992"/>
                <a:gd name="connsiteX1" fmla="*/ 0 w 2023872"/>
                <a:gd name="connsiteY1" fmla="*/ 2602992 h 2602992"/>
                <a:gd name="connsiteX2" fmla="*/ 0 w 2023872"/>
                <a:gd name="connsiteY2" fmla="*/ 0 h 2602992"/>
                <a:gd name="connsiteX3" fmla="*/ 2023872 w 2023872"/>
                <a:gd name="connsiteY3" fmla="*/ 0 h 2602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3872" h="2602992">
                  <a:moveTo>
                    <a:pt x="2023872" y="2602992"/>
                  </a:moveTo>
                  <a:lnTo>
                    <a:pt x="0" y="2602992"/>
                  </a:lnTo>
                  <a:lnTo>
                    <a:pt x="0" y="0"/>
                  </a:lnTo>
                  <a:lnTo>
                    <a:pt x="2023872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9D90FC87-5770-2C37-973B-B5364F202358}"/>
                </a:ext>
              </a:extLst>
            </p:cNvPr>
            <p:cNvSpPr/>
            <p:nvPr/>
          </p:nvSpPr>
          <p:spPr>
            <a:xfrm rot="10800000">
              <a:off x="4681728" y="1981200"/>
              <a:ext cx="182880" cy="2602992"/>
            </a:xfrm>
            <a:custGeom>
              <a:avLst/>
              <a:gdLst>
                <a:gd name="connsiteX0" fmla="*/ 0 w 2023872"/>
                <a:gd name="connsiteY0" fmla="*/ 0 h 2602992"/>
                <a:gd name="connsiteX1" fmla="*/ 2023872 w 2023872"/>
                <a:gd name="connsiteY1" fmla="*/ 0 h 2602992"/>
                <a:gd name="connsiteX2" fmla="*/ 2023872 w 2023872"/>
                <a:gd name="connsiteY2" fmla="*/ 2602992 h 2602992"/>
                <a:gd name="connsiteX3" fmla="*/ 0 w 2023872"/>
                <a:gd name="connsiteY3" fmla="*/ 2602992 h 2602992"/>
                <a:gd name="connsiteX4" fmla="*/ 0 w 2023872"/>
                <a:gd name="connsiteY4" fmla="*/ 0 h 2602992"/>
                <a:gd name="connsiteX0" fmla="*/ 2023872 w 2115312"/>
                <a:gd name="connsiteY0" fmla="*/ 2602992 h 2694432"/>
                <a:gd name="connsiteX1" fmla="*/ 0 w 2115312"/>
                <a:gd name="connsiteY1" fmla="*/ 2602992 h 2694432"/>
                <a:gd name="connsiteX2" fmla="*/ 0 w 2115312"/>
                <a:gd name="connsiteY2" fmla="*/ 0 h 2694432"/>
                <a:gd name="connsiteX3" fmla="*/ 2023872 w 2115312"/>
                <a:gd name="connsiteY3" fmla="*/ 0 h 2694432"/>
                <a:gd name="connsiteX4" fmla="*/ 2115312 w 2115312"/>
                <a:gd name="connsiteY4" fmla="*/ 2694432 h 2694432"/>
                <a:gd name="connsiteX0" fmla="*/ 2023872 w 2023872"/>
                <a:gd name="connsiteY0" fmla="*/ 2602992 h 2602992"/>
                <a:gd name="connsiteX1" fmla="*/ 0 w 2023872"/>
                <a:gd name="connsiteY1" fmla="*/ 2602992 h 2602992"/>
                <a:gd name="connsiteX2" fmla="*/ 0 w 2023872"/>
                <a:gd name="connsiteY2" fmla="*/ 0 h 2602992"/>
                <a:gd name="connsiteX3" fmla="*/ 2023872 w 2023872"/>
                <a:gd name="connsiteY3" fmla="*/ 0 h 2602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3872" h="2602992">
                  <a:moveTo>
                    <a:pt x="2023872" y="2602992"/>
                  </a:moveTo>
                  <a:lnTo>
                    <a:pt x="0" y="2602992"/>
                  </a:lnTo>
                  <a:lnTo>
                    <a:pt x="0" y="0"/>
                  </a:lnTo>
                  <a:lnTo>
                    <a:pt x="2023872" y="0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5896EA-31FC-6FB4-F6EB-D8561CCCE096}"/>
                </a:ext>
              </a:extLst>
            </p:cNvPr>
            <p:cNvSpPr txBox="1"/>
            <p:nvPr/>
          </p:nvSpPr>
          <p:spPr>
            <a:xfrm>
              <a:off x="3285382" y="156131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DE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0D4694-C453-6E2A-EEB5-F471B4A8E28D}"/>
                </a:ext>
              </a:extLst>
            </p:cNvPr>
            <p:cNvSpPr txBox="1"/>
            <p:nvPr/>
          </p:nvSpPr>
          <p:spPr>
            <a:xfrm>
              <a:off x="1583128" y="3059668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DE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E389154-1FF9-E77D-3A50-D63CE697B03A}"/>
                </a:ext>
              </a:extLst>
            </p:cNvPr>
            <p:cNvCxnSpPr>
              <a:cxnSpLocks/>
            </p:cNvCxnSpPr>
            <p:nvPr/>
          </p:nvCxnSpPr>
          <p:spPr>
            <a:xfrm>
              <a:off x="2143622" y="2090928"/>
              <a:ext cx="2601236" cy="2383536"/>
            </a:xfrm>
            <a:prstGeom prst="line">
              <a:avLst/>
            </a:prstGeom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F025BB-D15A-5A10-3816-A29ED141F39C}"/>
                </a:ext>
              </a:extLst>
            </p:cNvPr>
            <p:cNvSpPr txBox="1"/>
            <p:nvPr/>
          </p:nvSpPr>
          <p:spPr>
            <a:xfrm>
              <a:off x="3315726" y="2875002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DE" dirty="0">
                  <a:solidFill>
                    <a:srgbClr val="C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 == 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CBC407-DF05-C75B-DCC6-BAD0BB27B13E}"/>
                </a:ext>
              </a:extLst>
            </p:cNvPr>
            <p:cNvSpPr txBox="1"/>
            <p:nvPr/>
          </p:nvSpPr>
          <p:spPr>
            <a:xfrm>
              <a:off x="1809016" y="4860703"/>
              <a:ext cx="3270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DE" sz="1600" dirty="0">
                  <a:latin typeface="JuliaMono" panose="020B0609060300020004" pitchFamily="49" charset="-127"/>
                  <a:ea typeface="JuliaMono" panose="020B0609060300020004" pitchFamily="49" charset="-127"/>
                  <a:cs typeface="JuliaMono" panose="020B0609060300020004" pitchFamily="49" charset="-127"/>
                </a:rPr>
                <a:t>d(x::T, y::S) where {T,S}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2142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85577A-7469-1A4A-9168-9BFC03A5F4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7918" y="1525695"/>
            <a:ext cx="11517752" cy="3363822"/>
          </a:xfrm>
        </p:spPr>
        <p:txBody>
          <a:bodyPr anchor="ctr" anchorCtr="0"/>
          <a:lstStyle/>
          <a:p>
            <a:pPr algn="ctr"/>
            <a:r>
              <a:rPr lang="en-US" dirty="0"/>
              <a:t>Live Survey</a:t>
            </a:r>
          </a:p>
        </p:txBody>
      </p:sp>
    </p:spTree>
    <p:extLst>
      <p:ext uri="{BB962C8B-B14F-4D97-AF65-F5344CB8AC3E}">
        <p14:creationId xmlns:p14="http://schemas.microsoft.com/office/powerpoint/2010/main" val="364322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40FA0-F764-DEBC-E1B9-D921F22709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DE" dirty="0"/>
              <a:t>Why Julia for HPC?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8D66BD-9669-BC4E-9771-012B74AC2D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2550" y="6461125"/>
            <a:ext cx="681038" cy="338138"/>
          </a:xfrm>
        </p:spPr>
        <p:txBody>
          <a:bodyPr/>
          <a:lstStyle/>
          <a:p>
            <a:fld id="{4B82A88D-B8AD-EB4E-81B8-83B63BBCE0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95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710EE1-C315-2648-A930-DF6F8C5DA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Great for domain science</a:t>
            </a:r>
          </a:p>
          <a:p>
            <a:pPr lvl="1"/>
            <a:r>
              <a:rPr lang="en-US" dirty="0"/>
              <a:t>“Python-like” syntax</a:t>
            </a:r>
          </a:p>
          <a:p>
            <a:pPr lvl="1"/>
            <a:r>
              <a:rPr lang="en-US" dirty="0"/>
              <a:t>Dynamic &amp; interactive</a:t>
            </a:r>
          </a:p>
          <a:p>
            <a:pPr lvl="2"/>
            <a:r>
              <a:rPr lang="en-US" dirty="0"/>
              <a:t>powerful REPL</a:t>
            </a:r>
          </a:p>
          <a:p>
            <a:pPr lvl="2"/>
            <a:r>
              <a:rPr lang="en-US" dirty="0"/>
              <a:t>Jupyter notebooks (</a:t>
            </a:r>
            <a:r>
              <a:rPr lang="en-US" dirty="0">
                <a:solidFill>
                  <a:srgbClr val="CB3365"/>
                </a:solidFill>
              </a:rPr>
              <a:t>Ju</a:t>
            </a:r>
            <a:r>
              <a:rPr lang="en-US" dirty="0"/>
              <a:t>lia + </a:t>
            </a:r>
            <a:r>
              <a:rPr lang="en-US" dirty="0">
                <a:solidFill>
                  <a:srgbClr val="CB3365"/>
                </a:solidFill>
              </a:rPr>
              <a:t>Pyt</a:t>
            </a:r>
            <a:r>
              <a:rPr lang="en-US" dirty="0"/>
              <a:t>hon + </a:t>
            </a:r>
            <a:r>
              <a:rPr lang="en-US" dirty="0">
                <a:solidFill>
                  <a:srgbClr val="CB3365"/>
                </a:solidFill>
              </a:rPr>
              <a:t>R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Powerful linear algebra + ecosystem</a:t>
            </a:r>
          </a:p>
          <a:p>
            <a:pPr lvl="1"/>
            <a:r>
              <a:rPr lang="en-US" dirty="0"/>
              <a:t>Package manager, environments</a:t>
            </a:r>
          </a:p>
          <a:p>
            <a:pPr lvl="1"/>
            <a:endParaRPr lang="en-US" dirty="0"/>
          </a:p>
          <a:p>
            <a:r>
              <a:rPr lang="en-US" b="1" dirty="0"/>
              <a:t>Great for HPC</a:t>
            </a:r>
          </a:p>
          <a:p>
            <a:pPr lvl="1"/>
            <a:r>
              <a:rPr lang="en-US" dirty="0"/>
              <a:t>Compiled via LLVM (just ahead of time)</a:t>
            </a:r>
          </a:p>
          <a:p>
            <a:pPr lvl="1"/>
            <a:r>
              <a:rPr lang="en-US" dirty="0">
                <a:cs typeface="Helvetica Neue Medium" panose="02000503000000020004" pitchFamily="2" charset="0"/>
              </a:rPr>
              <a:t>Parallel computing</a:t>
            </a:r>
          </a:p>
          <a:p>
            <a:pPr lvl="1"/>
            <a:r>
              <a:rPr lang="en-US" dirty="0">
                <a:cs typeface="Helvetica Neue Medium" panose="02000503000000020004" pitchFamily="2" charset="0"/>
              </a:rPr>
              <a:t>Hardware accelerator programming</a:t>
            </a:r>
          </a:p>
          <a:p>
            <a:pPr lvl="2"/>
            <a:r>
              <a:rPr lang="en-US" dirty="0">
                <a:cs typeface="Helvetica Neue Medium" panose="02000503000000020004" pitchFamily="2" charset="0"/>
              </a:rPr>
              <a:t>High-level abstractions + low-level kernels</a:t>
            </a:r>
          </a:p>
          <a:p>
            <a:pPr lvl="1"/>
            <a:r>
              <a:rPr lang="en-US" dirty="0">
                <a:cs typeface="Helvetica Neue Medium" panose="02000503000000020004" pitchFamily="2" charset="0"/>
              </a:rPr>
              <a:t>Interactive HPC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3D4DCD-AD5B-7444-B51C-B33C6F9B7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Julia Programming Language</a:t>
            </a:r>
          </a:p>
        </p:txBody>
      </p:sp>
      <p:pic>
        <p:nvPicPr>
          <p:cNvPr id="1026" name="Picture 2" descr="The LLVM logo, a stylized wyvern (wingless dragon)">
            <a:extLst>
              <a:ext uri="{FF2B5EF4-FFF2-40B4-BE49-F238E27FC236}">
                <a16:creationId xmlns:a16="http://schemas.microsoft.com/office/drawing/2014/main" id="{0BAEE660-A10B-884C-97A3-6589ABAEC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2270" y="7151204"/>
            <a:ext cx="2794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Text&#10;&#10;Description automatically generated">
            <a:extLst>
              <a:ext uri="{FF2B5EF4-FFF2-40B4-BE49-F238E27FC236}">
                <a16:creationId xmlns:a16="http://schemas.microsoft.com/office/drawing/2014/main" id="{B4824819-689F-7A42-BD39-A2CA5C099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577" y="1340178"/>
            <a:ext cx="5282714" cy="419757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773EC57-D2CC-5346-BDBF-41EA1F26A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5879" y="7420254"/>
            <a:ext cx="1432008" cy="8950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D6967E-5DA5-92D0-C56F-AE977C07F7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9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3D4DCD-AD5B-7444-B51C-B33C6F9B7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Bridging the Gap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FA999A-DB10-BE42-A7D6-485D53E6746D}"/>
              </a:ext>
            </a:extLst>
          </p:cNvPr>
          <p:cNvGrpSpPr/>
          <p:nvPr/>
        </p:nvGrpSpPr>
        <p:grpSpPr>
          <a:xfrm>
            <a:off x="3183687" y="2250117"/>
            <a:ext cx="5826214" cy="1270000"/>
            <a:chOff x="3182735" y="2250117"/>
            <a:chExt cx="5826214" cy="1270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CFC273-8E3A-0210-0A87-23ECF2F60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987500" y="2250117"/>
              <a:ext cx="2032000" cy="1270000"/>
            </a:xfrm>
            <a:prstGeom prst="rect">
              <a:avLst/>
            </a:prstGeom>
          </p:spPr>
        </p:pic>
        <p:sp>
          <p:nvSpPr>
            <p:cNvPr id="14" name="Straight Connector 3">
              <a:extLst>
                <a:ext uri="{FF2B5EF4-FFF2-40B4-BE49-F238E27FC236}">
                  <a16:creationId xmlns:a16="http://schemas.microsoft.com/office/drawing/2014/main" id="{9F9B21E3-2AEC-75EE-ED49-A682CDFD7EDB}"/>
                </a:ext>
              </a:extLst>
            </p:cNvPr>
            <p:cNvSpPr/>
            <p:nvPr/>
          </p:nvSpPr>
          <p:spPr>
            <a:xfrm rot="16200000" flipH="1">
              <a:off x="3963548" y="2173132"/>
              <a:ext cx="0" cy="1561625"/>
            </a:xfrm>
            <a:prstGeom prst="line">
              <a:avLst/>
            </a:prstGeom>
            <a:ln w="28575">
              <a:solidFill>
                <a:schemeClr val="tx1"/>
              </a:solidFill>
              <a:miter/>
              <a:headEnd type="triangle" w="lg" len="lg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5" name="Straight Connector 3">
              <a:extLst>
                <a:ext uri="{FF2B5EF4-FFF2-40B4-BE49-F238E27FC236}">
                  <a16:creationId xmlns:a16="http://schemas.microsoft.com/office/drawing/2014/main" id="{0674987B-12B8-5E07-D3BF-E6204CA39BF6}"/>
                </a:ext>
              </a:extLst>
            </p:cNvPr>
            <p:cNvSpPr/>
            <p:nvPr/>
          </p:nvSpPr>
          <p:spPr>
            <a:xfrm rot="5400000" flipH="1">
              <a:off x="8228137" y="2173131"/>
              <a:ext cx="0" cy="1561625"/>
            </a:xfrm>
            <a:prstGeom prst="line">
              <a:avLst/>
            </a:prstGeom>
            <a:ln w="28575">
              <a:solidFill>
                <a:schemeClr val="tx1"/>
              </a:solidFill>
              <a:miter/>
              <a:headEnd type="triangle" w="lg" len="lg"/>
            </a:ln>
          </p:spPr>
          <p:txBody>
            <a:bodyPr lIns="45719" rIns="45719"/>
            <a:lstStyle/>
            <a:p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0DA71BF-2AE7-DA4A-B769-FA25AA3DADF1}"/>
              </a:ext>
            </a:extLst>
          </p:cNvPr>
          <p:cNvGrpSpPr/>
          <p:nvPr/>
        </p:nvGrpSpPr>
        <p:grpSpPr>
          <a:xfrm>
            <a:off x="9788067" y="2124938"/>
            <a:ext cx="1208952" cy="1658010"/>
            <a:chOff x="9788067" y="2311165"/>
            <a:chExt cx="1208952" cy="16580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D6B935-0440-963B-FDF9-407729FDC5B1}"/>
                </a:ext>
              </a:extLst>
            </p:cNvPr>
            <p:cNvSpPr txBox="1"/>
            <p:nvPr/>
          </p:nvSpPr>
          <p:spPr>
            <a:xfrm>
              <a:off x="10025430" y="3569065"/>
              <a:ext cx="7342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0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HPC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62CB3F1-5065-2CFE-0B14-FEE828E9F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88067" y="2311165"/>
              <a:ext cx="1208952" cy="120895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03FC031-6BC7-E548-AFF2-33B2AF120489}"/>
              </a:ext>
            </a:extLst>
          </p:cNvPr>
          <p:cNvGrpSpPr/>
          <p:nvPr/>
        </p:nvGrpSpPr>
        <p:grpSpPr>
          <a:xfrm>
            <a:off x="934933" y="2282646"/>
            <a:ext cx="1981632" cy="1342593"/>
            <a:chOff x="934933" y="2626582"/>
            <a:chExt cx="1981632" cy="134259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693FF3-E3DD-9073-BCF8-1771602B892F}"/>
                </a:ext>
              </a:extLst>
            </p:cNvPr>
            <p:cNvSpPr txBox="1"/>
            <p:nvPr/>
          </p:nvSpPr>
          <p:spPr>
            <a:xfrm>
              <a:off x="934933" y="3569065"/>
              <a:ext cx="19816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Domain S</a:t>
              </a:r>
              <a:r>
                <a:rPr lang="en-DE" sz="20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cience</a:t>
              </a:r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E02C2A2-D8AD-EADF-CA0A-B151C254D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85955" y="2626582"/>
              <a:ext cx="1679584" cy="647839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1BB562-2CB8-ADA9-194A-7D2E6DA3B8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6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D35E92-AD88-746B-9151-4845A0BE67C1}"/>
              </a:ext>
            </a:extLst>
          </p:cNvPr>
          <p:cNvGrpSpPr/>
          <p:nvPr/>
        </p:nvGrpSpPr>
        <p:grpSpPr>
          <a:xfrm>
            <a:off x="2780780" y="3898182"/>
            <a:ext cx="6632028" cy="2432050"/>
            <a:chOff x="2647464" y="3257550"/>
            <a:chExt cx="6632028" cy="243205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F40F66F-A26B-781E-5E8B-11B7A0C0BFF6}"/>
                </a:ext>
              </a:extLst>
            </p:cNvPr>
            <p:cNvSpPr/>
            <p:nvPr/>
          </p:nvSpPr>
          <p:spPr>
            <a:xfrm>
              <a:off x="2647464" y="3257550"/>
              <a:ext cx="6632028" cy="2432050"/>
            </a:xfrm>
            <a:prstGeom prst="roundRect">
              <a:avLst/>
            </a:prstGeom>
            <a:solidFill>
              <a:srgbClr val="CB3365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2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EB3954-94A0-F2A9-FC72-40CDEA0F02AB}"/>
                </a:ext>
              </a:extLst>
            </p:cNvPr>
            <p:cNvSpPr txBox="1"/>
            <p:nvPr/>
          </p:nvSpPr>
          <p:spPr>
            <a:xfrm>
              <a:off x="3199740" y="4416671"/>
              <a:ext cx="552747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20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”Julia: come for the syntax, stay for the speed”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DOI: 10.1038/d41586-019-02310-3</a:t>
              </a:r>
              <a:endParaRPr lang="en-DE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737F63F-C629-E1E3-FE8C-448C705BB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88778" y="3912061"/>
              <a:ext cx="15494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667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3D4DCD-AD5B-7444-B51C-B33C6F9B7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Bridging the Gap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06BB77-2323-EF3B-821A-9B57B5CDEF58}"/>
              </a:ext>
            </a:extLst>
          </p:cNvPr>
          <p:cNvSpPr txBox="1"/>
          <p:nvPr/>
        </p:nvSpPr>
        <p:spPr>
          <a:xfrm>
            <a:off x="2874012" y="4925576"/>
            <a:ext cx="6287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2000" b="1" dirty="0">
                <a:solidFill>
                  <a:srgbClr val="CB336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Julia covers the spectrum between those two “limits”</a:t>
            </a:r>
          </a:p>
          <a:p>
            <a:pPr algn="ctr"/>
            <a:r>
              <a:rPr lang="en-DE" sz="2000" b="1" dirty="0">
                <a:solidFill>
                  <a:srgbClr val="CB336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and can often provide the best of both worlds!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D6579C5-471D-4D4B-F692-F33BE713867D}"/>
              </a:ext>
            </a:extLst>
          </p:cNvPr>
          <p:cNvGrpSpPr/>
          <p:nvPr/>
        </p:nvGrpSpPr>
        <p:grpSpPr>
          <a:xfrm>
            <a:off x="9261110" y="2183273"/>
            <a:ext cx="2073003" cy="1541339"/>
            <a:chOff x="9287015" y="2481452"/>
            <a:chExt cx="2073003" cy="154133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9CE6CA6-EA9A-9B4B-B377-4CDFD8BFF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71667" y="2481452"/>
              <a:ext cx="841752" cy="94498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D6B935-0440-963B-FDF9-407729FDC5B1}"/>
                </a:ext>
              </a:extLst>
            </p:cNvPr>
            <p:cNvSpPr txBox="1"/>
            <p:nvPr/>
          </p:nvSpPr>
          <p:spPr>
            <a:xfrm>
              <a:off x="9287015" y="3622681"/>
              <a:ext cx="20730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0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production / fast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AAC43F1-0F7B-EF89-0CE9-0E5D428A6D76}"/>
              </a:ext>
            </a:extLst>
          </p:cNvPr>
          <p:cNvGrpSpPr/>
          <p:nvPr/>
        </p:nvGrpSpPr>
        <p:grpSpPr>
          <a:xfrm>
            <a:off x="701522" y="2154743"/>
            <a:ext cx="2268570" cy="1598399"/>
            <a:chOff x="709615" y="2424392"/>
            <a:chExt cx="2268570" cy="159839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EA1CB4F-719D-7A45-A544-F87442B06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0169" y="2424392"/>
              <a:ext cx="1059103" cy="10591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693FF3-E3DD-9073-BCF8-1771602B892F}"/>
                </a:ext>
              </a:extLst>
            </p:cNvPr>
            <p:cNvSpPr txBox="1"/>
            <p:nvPr/>
          </p:nvSpPr>
          <p:spPr>
            <a:xfrm>
              <a:off x="709615" y="3622681"/>
              <a:ext cx="22685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DE" sz="20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prototyping / slow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38D555-EFE4-A405-E9D0-F60BDA1032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7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692568F-06D1-3241-A49A-3AFF733567B6}"/>
              </a:ext>
            </a:extLst>
          </p:cNvPr>
          <p:cNvGrpSpPr/>
          <p:nvPr/>
        </p:nvGrpSpPr>
        <p:grpSpPr>
          <a:xfrm>
            <a:off x="3183687" y="2250117"/>
            <a:ext cx="5826214" cy="1270000"/>
            <a:chOff x="3182735" y="2250117"/>
            <a:chExt cx="5826214" cy="1270000"/>
          </a:xfrm>
        </p:grpSpPr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D7F22DB3-2C5C-D841-9409-2CD545A40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987500" y="2250117"/>
              <a:ext cx="2032000" cy="1270000"/>
            </a:xfrm>
            <a:prstGeom prst="rect">
              <a:avLst/>
            </a:prstGeom>
          </p:spPr>
        </p:pic>
        <p:sp>
          <p:nvSpPr>
            <p:cNvPr id="16" name="Straight Connector 3">
              <a:extLst>
                <a:ext uri="{FF2B5EF4-FFF2-40B4-BE49-F238E27FC236}">
                  <a16:creationId xmlns:a16="http://schemas.microsoft.com/office/drawing/2014/main" id="{0381D393-9603-7141-BE97-E38AFEB447EC}"/>
                </a:ext>
              </a:extLst>
            </p:cNvPr>
            <p:cNvSpPr/>
            <p:nvPr/>
          </p:nvSpPr>
          <p:spPr>
            <a:xfrm rot="16200000" flipH="1">
              <a:off x="3963548" y="2173132"/>
              <a:ext cx="0" cy="1561625"/>
            </a:xfrm>
            <a:prstGeom prst="line">
              <a:avLst/>
            </a:prstGeom>
            <a:ln w="28575">
              <a:solidFill>
                <a:schemeClr val="tx1"/>
              </a:solidFill>
              <a:miter/>
              <a:headEnd type="triangle" w="lg" len="lg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20" name="Straight Connector 3">
              <a:extLst>
                <a:ext uri="{FF2B5EF4-FFF2-40B4-BE49-F238E27FC236}">
                  <a16:creationId xmlns:a16="http://schemas.microsoft.com/office/drawing/2014/main" id="{C6D3A511-FA21-C946-B617-D6BB76B3EF2A}"/>
                </a:ext>
              </a:extLst>
            </p:cNvPr>
            <p:cNvSpPr/>
            <p:nvPr/>
          </p:nvSpPr>
          <p:spPr>
            <a:xfrm rot="5400000" flipH="1">
              <a:off x="8228137" y="2173131"/>
              <a:ext cx="0" cy="1561625"/>
            </a:xfrm>
            <a:prstGeom prst="line">
              <a:avLst/>
            </a:prstGeom>
            <a:ln w="28575">
              <a:solidFill>
                <a:schemeClr val="tx1"/>
              </a:solidFill>
              <a:miter/>
              <a:headEnd type="triangle" w="lg" len="lg"/>
            </a:ln>
          </p:spPr>
          <p:txBody>
            <a:bodyPr lIns="45719" rIns="45719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5146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19824D-FE6D-F959-2B06-C66121587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044" y="1191583"/>
            <a:ext cx="5621532" cy="4741858"/>
          </a:xfrm>
        </p:spPr>
        <p:txBody>
          <a:bodyPr/>
          <a:lstStyle/>
          <a:p>
            <a:r>
              <a:rPr lang="en-DE" dirty="0"/>
              <a:t>Condensed matter physics application</a:t>
            </a:r>
          </a:p>
          <a:p>
            <a:r>
              <a:rPr lang="en-DE" dirty="0"/>
              <a:t>Prototypical Julia implementation</a:t>
            </a:r>
          </a:p>
          <a:p>
            <a:pPr lvl="1"/>
            <a:r>
              <a:rPr lang="en-DE" dirty="0"/>
              <a:t>~3x faster than Python (not shown)</a:t>
            </a:r>
          </a:p>
          <a:p>
            <a:pPr lvl="1"/>
            <a:r>
              <a:rPr lang="en-DE" dirty="0"/>
              <a:t>Within a factor of ~2x compared to C++</a:t>
            </a:r>
          </a:p>
          <a:p>
            <a:pPr marL="457200" lvl="1" indent="0">
              <a:buNone/>
            </a:pPr>
            <a:endParaRPr lang="en-DE" dirty="0"/>
          </a:p>
          <a:p>
            <a:r>
              <a:rPr lang="en-DE" dirty="0">
                <a:solidFill>
                  <a:srgbClr val="CB3365"/>
                </a:solidFill>
              </a:rPr>
              <a:t>Could </a:t>
            </a:r>
            <a:r>
              <a:rPr lang="en-DE" b="1" dirty="0">
                <a:solidFill>
                  <a:srgbClr val="CB3365"/>
                </a:solidFill>
              </a:rPr>
              <a:t>gradually </a:t>
            </a:r>
            <a:r>
              <a:rPr lang="en-DE" dirty="0">
                <a:solidFill>
                  <a:srgbClr val="CB3365"/>
                </a:solidFill>
              </a:rPr>
              <a:t>improve performance</a:t>
            </a:r>
          </a:p>
          <a:p>
            <a:pPr lvl="1"/>
            <a:r>
              <a:rPr lang="en-US" dirty="0"/>
              <a:t>No disruptive </a:t>
            </a:r>
            <a:r>
              <a:rPr lang="en-DE" dirty="0"/>
              <a:t>language change necessary!</a:t>
            </a:r>
          </a:p>
          <a:p>
            <a:pPr lvl="1"/>
            <a:r>
              <a:rPr lang="en-DE" dirty="0"/>
              <a:t>A lot of fun!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FE9E36-FED5-EF4D-6428-48B9E93F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Personal Experience: Large-Scale Quantum Monte Carlo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31BC3-FD26-7A03-D7F2-F521B951E9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2A88D-B8AD-EB4E-81B8-83B63BBCE00F}" type="slidenum">
              <a:rPr lang="en-US" smtClean="0"/>
              <a:t>8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3E69ED-8B8B-CB52-5BE8-20CA48E426E0}"/>
              </a:ext>
            </a:extLst>
          </p:cNvPr>
          <p:cNvGrpSpPr/>
          <p:nvPr/>
        </p:nvGrpSpPr>
        <p:grpSpPr>
          <a:xfrm>
            <a:off x="6407993" y="1608493"/>
            <a:ext cx="4849418" cy="3641014"/>
            <a:chOff x="6311411" y="1191583"/>
            <a:chExt cx="5078916" cy="3813324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AC24AFB6-231E-CB47-EEBA-DC2B48B8D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11411" y="1191583"/>
              <a:ext cx="5078916" cy="381332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C268D8-E05E-2930-B768-77B13F2331FE}"/>
                </a:ext>
              </a:extLst>
            </p:cNvPr>
            <p:cNvSpPr/>
            <p:nvPr/>
          </p:nvSpPr>
          <p:spPr>
            <a:xfrm>
              <a:off x="7993430" y="1968079"/>
              <a:ext cx="690342" cy="181669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5262C07-0555-5425-0370-04C150918A71}"/>
                </a:ext>
              </a:extLst>
            </p:cNvPr>
            <p:cNvSpPr/>
            <p:nvPr/>
          </p:nvSpPr>
          <p:spPr>
            <a:xfrm>
              <a:off x="7993429" y="2205258"/>
              <a:ext cx="1235349" cy="181669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4A39AC-6642-40CF-AA3B-251F7EC0BE3E}"/>
                </a:ext>
              </a:extLst>
            </p:cNvPr>
            <p:cNvSpPr txBox="1"/>
            <p:nvPr/>
          </p:nvSpPr>
          <p:spPr>
            <a:xfrm>
              <a:off x="7908979" y="1921194"/>
              <a:ext cx="859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2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improved</a:t>
              </a:r>
              <a:endParaRPr lang="en-DE" sz="12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37AE3A-FAD8-1905-5DF5-BA033D7913B8}"/>
                </a:ext>
              </a:extLst>
            </p:cNvPr>
            <p:cNvSpPr txBox="1"/>
            <p:nvPr/>
          </p:nvSpPr>
          <p:spPr>
            <a:xfrm>
              <a:off x="7915037" y="2150760"/>
              <a:ext cx="859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2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optimized</a:t>
              </a:r>
              <a:endParaRPr lang="en-DE" sz="12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35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design-2011">
  <a:themeElements>
    <a:clrScheme name="PC2 Master 2019">
      <a:dk1>
        <a:srgbClr val="000000"/>
      </a:dk1>
      <a:lt1>
        <a:srgbClr val="FFFFFF"/>
      </a:lt1>
      <a:dk2>
        <a:srgbClr val="5D5D5F"/>
      </a:dk2>
      <a:lt2>
        <a:srgbClr val="E7E6E6"/>
      </a:lt2>
      <a:accent1>
        <a:srgbClr val="4EBCE3"/>
      </a:accent1>
      <a:accent2>
        <a:srgbClr val="043063"/>
      </a:accent2>
      <a:accent3>
        <a:srgbClr val="E98E28"/>
      </a:accent3>
      <a:accent4>
        <a:srgbClr val="CB3365"/>
      </a:accent4>
      <a:accent5>
        <a:srgbClr val="95B933"/>
      </a:accent5>
      <a:accent6>
        <a:srgbClr val="E8F1F8"/>
      </a:accent6>
      <a:hlink>
        <a:srgbClr val="043063"/>
      </a:hlink>
      <a:folHlink>
        <a:srgbClr val="043063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defRPr>
        </a:defPPr>
      </a:lstStyle>
    </a:tx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9-06 Beta Template" id="{A2AE91B9-A98C-A945-8CEA-3EB92B9E4718}" vid="{199A4445-6C9C-FA4A-94A8-77722A23C8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0233C921FDD934C80F19223AA2B17EF" ma:contentTypeVersion="7" ma:contentTypeDescription="Ein neues Dokument erstellen." ma:contentTypeScope="" ma:versionID="ab91c77c7ca79788542204e0ebaa3072">
  <xsd:schema xmlns:xsd="http://www.w3.org/2001/XMLSchema" xmlns:xs="http://www.w3.org/2001/XMLSchema" xmlns:p="http://schemas.microsoft.com/office/2006/metadata/properties" xmlns:ns2="b538ec43-a082-40bf-b6cb-69e697f579e7" targetNamespace="http://schemas.microsoft.com/office/2006/metadata/properties" ma:root="true" ma:fieldsID="9cda91a70b22a744bb763bab01fb97f8" ns2:_="">
    <xsd:import namespace="b538ec43-a082-40bf-b6cb-69e697f579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38ec43-a082-40bf-b6cb-69e697f579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87A2BC-38D2-4DB2-B85F-54A9680C0D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1F98E4-266A-42A8-82F4-B04632EF75C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91EAD65-BDAF-4AE9-83BB-3CAE5374E2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38ec43-a082-40bf-b6cb-69e697f579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Codesign-2011</Template>
  <TotalTime>3577</TotalTime>
  <Words>6815</Words>
  <Application>Microsoft Macintosh PowerPoint</Application>
  <PresentationFormat>Custom</PresentationFormat>
  <Paragraphs>594</Paragraphs>
  <Slides>31</Slides>
  <Notes>5</Notes>
  <HiddenSlides>4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Calibri</vt:lpstr>
      <vt:lpstr>CMU SANS SERIF</vt:lpstr>
      <vt:lpstr>Helvetica Neue</vt:lpstr>
      <vt:lpstr>Helvetica Neue Medium</vt:lpstr>
      <vt:lpstr>Inconsolata Bold for Powerline</vt:lpstr>
      <vt:lpstr>JuliaMono</vt:lpstr>
      <vt:lpstr>JuliaMono Medium</vt:lpstr>
      <vt:lpstr>Source Sans Pro</vt:lpstr>
      <vt:lpstr>Wingdings</vt:lpstr>
      <vt:lpstr>Codesign-2011</vt:lpstr>
      <vt:lpstr>Julia for High Performance Computing</vt:lpstr>
      <vt:lpstr>Schedule</vt:lpstr>
      <vt:lpstr>PowerPoint Presentation</vt:lpstr>
      <vt:lpstr>PowerPoint Presentation</vt:lpstr>
      <vt:lpstr>PowerPoint Presentation</vt:lpstr>
      <vt:lpstr>The Julia Programming Language</vt:lpstr>
      <vt:lpstr>Bridging the Gap</vt:lpstr>
      <vt:lpstr>Bridging the Gap</vt:lpstr>
      <vt:lpstr>Personal Experience: Large-Scale Quantum Monte Carlo</vt:lpstr>
      <vt:lpstr>Bridging the Gap</vt:lpstr>
      <vt:lpstr>Bridging the Gap</vt:lpstr>
      <vt:lpstr>Bridging the Gap</vt:lpstr>
      <vt:lpstr>PowerPoint Presentation</vt:lpstr>
      <vt:lpstr>International Initiatives</vt:lpstr>
      <vt:lpstr>Julia HPC Position Paper</vt:lpstr>
      <vt:lpstr>Julia HPC Community</vt:lpstr>
      <vt:lpstr>PowerPoint Presentation</vt:lpstr>
      <vt:lpstr>PowerPoint Presentation</vt:lpstr>
      <vt:lpstr>Attribution / Copyright</vt:lpstr>
      <vt:lpstr>PowerPoint Presentation</vt:lpstr>
      <vt:lpstr>HPC Ecosystem</vt:lpstr>
      <vt:lpstr>Julia Packages by PC2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Reactive Performance Monitoring</vt:lpstr>
      <vt:lpstr>Reactive Performance Monitoring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Plessl</dc:creator>
  <cp:lastModifiedBy>Carsten Bauer</cp:lastModifiedBy>
  <cp:revision>824</cp:revision>
  <cp:lastPrinted>2017-12-04T22:54:56Z</cp:lastPrinted>
  <dcterms:created xsi:type="dcterms:W3CDTF">2020-11-19T07:18:01Z</dcterms:created>
  <dcterms:modified xsi:type="dcterms:W3CDTF">2022-09-15T14:31:57Z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0x01010050233C921FDD934C80F19223AA2B17EF</vt:lpwstr>
  </property>
</Properties>
</file>